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 id="2147483723" r:id="rId5"/>
  </p:sldMasterIdLst>
  <p:notesMasterIdLst>
    <p:notesMasterId r:id="rId7"/>
  </p:notesMasterIdLst>
  <p:handoutMasterIdLst>
    <p:handoutMasterId r:id="rId8"/>
  </p:handoutMasterIdLst>
  <p:sldIdLst>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5CE0"/>
    <a:srgbClr val="0F0779"/>
    <a:srgbClr val="DF1F2E"/>
    <a:srgbClr val="CC0000"/>
    <a:srgbClr val="C8C8C8"/>
    <a:srgbClr val="FFFFFF"/>
    <a:srgbClr val="FF6600"/>
    <a:srgbClr val="D9D9D9"/>
    <a:srgbClr val="FFCC66"/>
    <a:srgbClr val="6E9678"/>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27" autoAdjust="0"/>
    <p:restoredTop sz="88671" autoAdjust="0"/>
  </p:normalViewPr>
  <p:slideViewPr>
    <p:cSldViewPr snapToGrid="0">
      <p:cViewPr varScale="1">
        <p:scale>
          <a:sx n="115" d="100"/>
          <a:sy n="115" d="100"/>
        </p:scale>
        <p:origin x="1404" y="108"/>
      </p:cViewPr>
      <p:guideLst/>
    </p:cSldViewPr>
  </p:slideViewPr>
  <p:notesTextViewPr>
    <p:cViewPr>
      <p:scale>
        <a:sx n="1" d="1"/>
        <a:sy n="1" d="1"/>
      </p:scale>
      <p:origin x="0" y="0"/>
    </p:cViewPr>
  </p:notesTextViewPr>
  <p:notesViewPr>
    <p:cSldViewPr snapToGrid="0" showGuides="1">
      <p:cViewPr varScale="1">
        <p:scale>
          <a:sx n="99" d="100"/>
          <a:sy n="99" d="100"/>
        </p:scale>
        <p:origin x="35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CF3383-DF08-4C90-8557-22EF3027DD43}" type="datetimeFigureOut">
              <a:rPr lang="en-US" smtClean="0"/>
              <a:t>2/3/2023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179305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16557-6E8E-4D95-8DF3-2DE1590C714A}" type="datetimeFigureOut">
              <a:rPr lang="en-US" smtClean="0"/>
              <a:t>2/3/2023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A86D8-1D95-4DFF-A26B-8F86AC3AC58E}" type="slidenum">
              <a:rPr lang="en-US" smtClean="0"/>
              <a:t>‹#›</a:t>
            </a:fld>
            <a:endParaRPr lang="en-US" dirty="0"/>
          </a:p>
        </p:txBody>
      </p:sp>
    </p:spTree>
    <p:extLst>
      <p:ext uri="{BB962C8B-B14F-4D97-AF65-F5344CB8AC3E}">
        <p14:creationId xmlns:p14="http://schemas.microsoft.com/office/powerpoint/2010/main" val="153813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3A86D8-1D95-4DFF-A26B-8F86AC3AC58E}" type="slidenum">
              <a:rPr lang="en-US" smtClean="0"/>
              <a:t>1</a:t>
            </a:fld>
            <a:endParaRPr lang="en-US" dirty="0"/>
          </a:p>
        </p:txBody>
      </p:sp>
    </p:spTree>
    <p:extLst>
      <p:ext uri="{BB962C8B-B14F-4D97-AF65-F5344CB8AC3E}">
        <p14:creationId xmlns:p14="http://schemas.microsoft.com/office/powerpoint/2010/main" val="256288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0"/>
          </p:nvPr>
        </p:nvSpPr>
        <p:spPr>
          <a:xfrm>
            <a:off x="200025" y="1028700"/>
            <a:ext cx="8743950" cy="560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022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 2 Odd Sec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5"/>
          </p:nvPr>
        </p:nvSpPr>
        <p:spPr>
          <a:xfrm>
            <a:off x="6109486" y="1028700"/>
            <a:ext cx="2834489"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quarter" idx="16"/>
          </p:nvPr>
        </p:nvSpPr>
        <p:spPr>
          <a:xfrm>
            <a:off x="200025" y="1028700"/>
            <a:ext cx="5751666"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16551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Quad-Chart">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00025" y="1028700"/>
            <a:ext cx="4314825" cy="2667000"/>
          </a:xfrm>
        </p:spPr>
        <p:txBody>
          <a:bodyPr/>
          <a:lstStyle>
            <a:lvl1pPr>
              <a:defRPr sz="675">
                <a:solidFill>
                  <a:schemeClr val="tx1">
                    <a:lumMod val="75000"/>
                    <a:lumOff val="25000"/>
                  </a:schemeClr>
                </a:solidFill>
              </a:defRPr>
            </a:lvl1pPr>
            <a:lvl2pPr>
              <a:defRPr sz="675">
                <a:solidFill>
                  <a:schemeClr val="tx1">
                    <a:lumMod val="75000"/>
                    <a:lumOff val="25000"/>
                  </a:schemeClr>
                </a:solidFill>
              </a:defRPr>
            </a:lvl2pPr>
            <a:lvl3pPr>
              <a:defRPr sz="675">
                <a:solidFill>
                  <a:schemeClr val="tx1">
                    <a:lumMod val="75000"/>
                    <a:lumOff val="25000"/>
                  </a:schemeClr>
                </a:solidFill>
              </a:defRPr>
            </a:lvl3pPr>
            <a:lvl4pPr>
              <a:defRPr sz="675">
                <a:solidFill>
                  <a:schemeClr val="tx1">
                    <a:lumMod val="75000"/>
                    <a:lumOff val="25000"/>
                  </a:schemeClr>
                </a:solidFill>
              </a:defRPr>
            </a:lvl4pPr>
            <a:lvl5pPr>
              <a:defRPr sz="67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p:cNvCxnSpPr/>
          <p:nvPr userDrawn="1"/>
        </p:nvCxnSpPr>
        <p:spPr>
          <a:xfrm>
            <a:off x="285750" y="3775869"/>
            <a:ext cx="85725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72000" y="1028700"/>
            <a:ext cx="0" cy="560070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16" name="Content Placeholder 2"/>
          <p:cNvSpPr>
            <a:spLocks noGrp="1"/>
          </p:cNvSpPr>
          <p:nvPr>
            <p:ph sz="quarter" idx="22"/>
          </p:nvPr>
        </p:nvSpPr>
        <p:spPr>
          <a:xfrm>
            <a:off x="200025" y="3855720"/>
            <a:ext cx="4314825" cy="2773680"/>
          </a:xfrm>
        </p:spPr>
        <p:txBody>
          <a:bodyPr/>
          <a:lstStyle>
            <a:lvl1pPr>
              <a:defRPr sz="675">
                <a:solidFill>
                  <a:schemeClr val="tx1">
                    <a:lumMod val="75000"/>
                    <a:lumOff val="25000"/>
                  </a:schemeClr>
                </a:solidFill>
              </a:defRPr>
            </a:lvl1pPr>
            <a:lvl2pPr>
              <a:defRPr sz="675">
                <a:solidFill>
                  <a:schemeClr val="tx1">
                    <a:lumMod val="75000"/>
                    <a:lumOff val="25000"/>
                  </a:schemeClr>
                </a:solidFill>
              </a:defRPr>
            </a:lvl2pPr>
            <a:lvl3pPr>
              <a:defRPr sz="675">
                <a:solidFill>
                  <a:schemeClr val="tx1">
                    <a:lumMod val="75000"/>
                    <a:lumOff val="25000"/>
                  </a:schemeClr>
                </a:solidFill>
              </a:defRPr>
            </a:lvl3pPr>
            <a:lvl4pPr>
              <a:defRPr sz="675">
                <a:solidFill>
                  <a:schemeClr val="tx1">
                    <a:lumMod val="75000"/>
                    <a:lumOff val="25000"/>
                  </a:schemeClr>
                </a:solidFill>
              </a:defRPr>
            </a:lvl4pPr>
            <a:lvl5pPr>
              <a:defRPr sz="67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sz="quarter" idx="23"/>
          </p:nvPr>
        </p:nvSpPr>
        <p:spPr>
          <a:xfrm>
            <a:off x="4629150" y="1028700"/>
            <a:ext cx="4314825" cy="2667000"/>
          </a:xfrm>
        </p:spPr>
        <p:txBody>
          <a:bodyPr/>
          <a:lstStyle>
            <a:lvl1pPr>
              <a:defRPr sz="675">
                <a:solidFill>
                  <a:schemeClr val="tx1">
                    <a:lumMod val="75000"/>
                    <a:lumOff val="25000"/>
                  </a:schemeClr>
                </a:solidFill>
              </a:defRPr>
            </a:lvl1pPr>
            <a:lvl2pPr>
              <a:defRPr sz="675">
                <a:solidFill>
                  <a:schemeClr val="tx1">
                    <a:lumMod val="75000"/>
                    <a:lumOff val="25000"/>
                  </a:schemeClr>
                </a:solidFill>
              </a:defRPr>
            </a:lvl2pPr>
            <a:lvl3pPr>
              <a:defRPr sz="675">
                <a:solidFill>
                  <a:schemeClr val="tx1">
                    <a:lumMod val="75000"/>
                    <a:lumOff val="25000"/>
                  </a:schemeClr>
                </a:solidFill>
              </a:defRPr>
            </a:lvl3pPr>
            <a:lvl4pPr>
              <a:defRPr sz="675">
                <a:solidFill>
                  <a:schemeClr val="tx1">
                    <a:lumMod val="75000"/>
                    <a:lumOff val="25000"/>
                  </a:schemeClr>
                </a:solidFill>
              </a:defRPr>
            </a:lvl4pPr>
            <a:lvl5pPr>
              <a:defRPr sz="67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sz="quarter" idx="24"/>
          </p:nvPr>
        </p:nvSpPr>
        <p:spPr>
          <a:xfrm>
            <a:off x="4629150" y="3855720"/>
            <a:ext cx="4314825" cy="2773680"/>
          </a:xfrm>
        </p:spPr>
        <p:txBody>
          <a:bodyPr/>
          <a:lstStyle>
            <a:lvl1pPr>
              <a:defRPr sz="675">
                <a:solidFill>
                  <a:schemeClr val="tx1">
                    <a:lumMod val="75000"/>
                    <a:lumOff val="25000"/>
                  </a:schemeClr>
                </a:solidFill>
              </a:defRPr>
            </a:lvl1pPr>
            <a:lvl2pPr>
              <a:defRPr sz="675">
                <a:solidFill>
                  <a:schemeClr val="tx1">
                    <a:lumMod val="75000"/>
                    <a:lumOff val="25000"/>
                  </a:schemeClr>
                </a:solidFill>
              </a:defRPr>
            </a:lvl2pPr>
            <a:lvl3pPr>
              <a:defRPr sz="675">
                <a:solidFill>
                  <a:schemeClr val="tx1">
                    <a:lumMod val="75000"/>
                    <a:lumOff val="25000"/>
                  </a:schemeClr>
                </a:solidFill>
              </a:defRPr>
            </a:lvl3pPr>
            <a:lvl4pPr>
              <a:defRPr sz="675">
                <a:solidFill>
                  <a:schemeClr val="tx1">
                    <a:lumMod val="75000"/>
                    <a:lumOff val="25000"/>
                  </a:schemeClr>
                </a:solidFill>
              </a:defRPr>
            </a:lvl4pPr>
            <a:lvl5pPr>
              <a:defRPr sz="675">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7759814"/>
      </p:ext>
    </p:extLst>
  </p:cSld>
  <p:clrMapOvr>
    <a:masterClrMapping/>
  </p:clrMapOvr>
  <p:extLst>
    <p:ext uri="{DCECCB84-F9BA-43D5-87BE-67443E8EF086}">
      <p15:sldGuideLst xmlns:p15="http://schemas.microsoft.com/office/powerpoint/2012/main">
        <p15:guide id="1" orient="horz" pos="2328" userDrawn="1">
          <p15:clr>
            <a:srgbClr val="FBAE40"/>
          </p15:clr>
        </p15:guide>
        <p15:guide id="2" orient="horz" pos="2424" userDrawn="1">
          <p15:clr>
            <a:srgbClr val="FBAE40"/>
          </p15:clr>
        </p15:guide>
        <p15:guide id="3" pos="2916" userDrawn="1">
          <p15:clr>
            <a:srgbClr val="FBAE40"/>
          </p15:clr>
        </p15:guide>
        <p15:guide id="4" pos="284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00025" y="2286001"/>
            <a:ext cx="8743950" cy="1285874"/>
          </a:xfrm>
          <a:prstGeom prst="rect">
            <a:avLst/>
          </a:prstGeom>
          <a:noFill/>
          <a:ln w="9525">
            <a:noFill/>
            <a:miter lim="800000"/>
            <a:headEnd/>
            <a:tailEnd/>
          </a:ln>
        </p:spPr>
        <p:txBody>
          <a:bodyPr anchor="b"/>
          <a:lstStyle>
            <a:lvl1pPr>
              <a:defRPr sz="2400" baseline="0">
                <a:solidFill>
                  <a:schemeClr val="tx1">
                    <a:lumMod val="75000"/>
                    <a:lumOff val="25000"/>
                  </a:schemeClr>
                </a:solidFill>
              </a:defRPr>
            </a:lvl1pPr>
          </a:lstStyle>
          <a:p>
            <a:pPr lvl="0"/>
            <a:r>
              <a:rPr lang="en-US" dirty="0"/>
              <a:t>Click to edit Master title style</a:t>
            </a:r>
          </a:p>
        </p:txBody>
      </p:sp>
      <p:sp>
        <p:nvSpPr>
          <p:cNvPr id="6" name="Text Placeholder 5"/>
          <p:cNvSpPr>
            <a:spLocks noGrp="1"/>
          </p:cNvSpPr>
          <p:nvPr>
            <p:ph type="body" sz="quarter" idx="12"/>
          </p:nvPr>
        </p:nvSpPr>
        <p:spPr>
          <a:xfrm>
            <a:off x="200025" y="3687764"/>
            <a:ext cx="8743950" cy="854075"/>
          </a:xfrm>
        </p:spPr>
        <p:txBody>
          <a:bodyPr/>
          <a:lstStyle>
            <a:lvl1pPr marL="0" indent="0">
              <a:defRPr>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927311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 no Sub-Head">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00025" y="2286001"/>
            <a:ext cx="8743950" cy="1285874"/>
          </a:xfrm>
          <a:prstGeom prst="rect">
            <a:avLst/>
          </a:prstGeom>
          <a:noFill/>
          <a:ln w="9525">
            <a:noFill/>
            <a:miter lim="800000"/>
            <a:headEnd/>
            <a:tailEnd/>
          </a:ln>
        </p:spPr>
        <p:txBody>
          <a:bodyPr anchor="b"/>
          <a:lstStyle>
            <a:lvl1pPr>
              <a:defRPr sz="2400" baseline="0">
                <a:solidFill>
                  <a:schemeClr val="tx1">
                    <a:lumMod val="75000"/>
                    <a:lumOff val="25000"/>
                  </a:schemeClr>
                </a:solidFill>
              </a:defRPr>
            </a:lvl1pPr>
          </a:lstStyle>
          <a:p>
            <a:pPr lvl="0"/>
            <a:r>
              <a:rPr lang="en-US" dirty="0"/>
              <a:t>Click to edit Master title style</a:t>
            </a:r>
          </a:p>
        </p:txBody>
      </p:sp>
    </p:spTree>
    <p:extLst>
      <p:ext uri="{BB962C8B-B14F-4D97-AF65-F5344CB8AC3E}">
        <p14:creationId xmlns:p14="http://schemas.microsoft.com/office/powerpoint/2010/main" val="225664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 Content Only">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200025" y="2157414"/>
            <a:ext cx="8743950" cy="17986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5972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9277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with graphics">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446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w/ background no graphics">
    <p:spTree>
      <p:nvGrpSpPr>
        <p:cNvPr id="1" name=""/>
        <p:cNvGrpSpPr/>
        <p:nvPr/>
      </p:nvGrpSpPr>
      <p:grpSpPr>
        <a:xfrm>
          <a:off x="0" y="0"/>
          <a:ext cx="0" cy="0"/>
          <a:chOff x="0" y="0"/>
          <a:chExt cx="0" cy="0"/>
        </a:xfrm>
      </p:grpSpPr>
      <p:sp>
        <p:nvSpPr>
          <p:cNvPr id="9" name="Rounded Rectangle 8"/>
          <p:cNvSpPr/>
          <p:nvPr userDrawn="1"/>
        </p:nvSpPr>
        <p:spPr>
          <a:xfrm>
            <a:off x="145657" y="5394628"/>
            <a:ext cx="8866847" cy="1311966"/>
          </a:xfrm>
          <a:prstGeom prst="roundRect">
            <a:avLst>
              <a:gd name="adj" fmla="val 1121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8" name="Content Placeholder 7"/>
          <p:cNvSpPr>
            <a:spLocks noGrp="1"/>
          </p:cNvSpPr>
          <p:nvPr>
            <p:ph sz="quarter" idx="12"/>
          </p:nvPr>
        </p:nvSpPr>
        <p:spPr>
          <a:xfrm>
            <a:off x="57150" y="66676"/>
            <a:ext cx="9015412" cy="6791325"/>
          </a:xfrm>
          <a:prstGeom prst="roundRect">
            <a:avLst>
              <a:gd name="adj" fmla="val 2256"/>
            </a:avLst>
          </a:prstGeom>
          <a:noFill/>
          <a:ln w="3175">
            <a:noFill/>
          </a:ln>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00025" y="169864"/>
            <a:ext cx="8743950" cy="919162"/>
          </a:xfrm>
        </p:spPr>
        <p:txBody>
          <a:bodyPr anchor="t"/>
          <a:lstStyle>
            <a:lvl1pPr algn="ctr">
              <a:defRPr/>
            </a:lvl1pPr>
          </a:lstStyle>
          <a:p>
            <a:r>
              <a:rPr lang="en-US"/>
              <a:t>Click to edit Master title style</a:t>
            </a:r>
          </a:p>
        </p:txBody>
      </p:sp>
    </p:spTree>
    <p:extLst>
      <p:ext uri="{BB962C8B-B14F-4D97-AF65-F5344CB8AC3E}">
        <p14:creationId xmlns:p14="http://schemas.microsoft.com/office/powerpoint/2010/main" val="1757340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White Blank">
    <p:bg>
      <p:bgPr>
        <a:solidFill>
          <a:schemeClr val="tx2"/>
        </a:solidFill>
        <a:effectLst/>
      </p:bgPr>
    </p:bg>
    <p:spTree>
      <p:nvGrpSpPr>
        <p:cNvPr id="1" name=""/>
        <p:cNvGrpSpPr/>
        <p:nvPr/>
      </p:nvGrpSpPr>
      <p:grpSpPr>
        <a:xfrm>
          <a:off x="0" y="0"/>
          <a:ext cx="0" cy="0"/>
          <a:chOff x="0" y="0"/>
          <a:chExt cx="0" cy="0"/>
        </a:xfrm>
      </p:grpSpPr>
      <p:sp>
        <p:nvSpPr>
          <p:cNvPr id="8"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pPr algn="r">
                <a:spcBef>
                  <a:spcPct val="50000"/>
                </a:spcBef>
                <a:defRPr/>
              </a:pPr>
              <a:t>‹#›</a:t>
            </a:fld>
            <a:endParaRPr lang="en-US" sz="750" b="0" baseline="0" dirty="0"/>
          </a:p>
        </p:txBody>
      </p:sp>
    </p:spTree>
    <p:extLst>
      <p:ext uri="{BB962C8B-B14F-4D97-AF65-F5344CB8AC3E}">
        <p14:creationId xmlns:p14="http://schemas.microsoft.com/office/powerpoint/2010/main" val="2206101087"/>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White Blank">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solidFill>
                  <a:schemeClr val="tx2"/>
                </a:solidFill>
              </a:rPr>
              <a:pPr algn="r">
                <a:spcBef>
                  <a:spcPct val="50000"/>
                </a:spcBef>
                <a:defRPr/>
              </a:pPr>
              <a:t>‹#›</a:t>
            </a:fld>
            <a:endParaRPr lang="en-US" sz="750" b="0" baseline="0" dirty="0">
              <a:solidFill>
                <a:schemeClr val="tx2"/>
              </a:solidFill>
            </a:endParaRPr>
          </a:p>
        </p:txBody>
      </p:sp>
    </p:spTree>
    <p:extLst>
      <p:ext uri="{BB962C8B-B14F-4D97-AF65-F5344CB8AC3E}">
        <p14:creationId xmlns:p14="http://schemas.microsoft.com/office/powerpoint/2010/main" val="196187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1 Colum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00025" y="1028700"/>
            <a:ext cx="8743950" cy="5600700"/>
          </a:xfrm>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69651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lack Blank">
    <p:bg>
      <p:bgPr>
        <a:solidFill>
          <a:schemeClr val="tx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solidFill>
                  <a:schemeClr val="tx2"/>
                </a:solidFill>
              </a:rPr>
              <a:pPr algn="r">
                <a:spcBef>
                  <a:spcPct val="50000"/>
                </a:spcBef>
                <a:defRPr/>
              </a:pPr>
              <a:t>‹#›</a:t>
            </a:fld>
            <a:endParaRPr lang="en-US" sz="750" b="0" baseline="0" dirty="0">
              <a:solidFill>
                <a:schemeClr val="tx2"/>
              </a:solidFill>
            </a:endParaRPr>
          </a:p>
        </p:txBody>
      </p:sp>
    </p:spTree>
    <p:extLst>
      <p:ext uri="{BB962C8B-B14F-4D97-AF65-F5344CB8AC3E}">
        <p14:creationId xmlns:p14="http://schemas.microsoft.com/office/powerpoint/2010/main" val="3249369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ackground no graphics">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pPr algn="r">
                <a:spcBef>
                  <a:spcPct val="50000"/>
                </a:spcBef>
                <a:defRPr/>
              </a:pPr>
              <a:t>‹#›</a:t>
            </a:fld>
            <a:endParaRPr lang="en-US" sz="750" b="0" baseline="0" dirty="0"/>
          </a:p>
        </p:txBody>
      </p:sp>
    </p:spTree>
    <p:extLst>
      <p:ext uri="{BB962C8B-B14F-4D97-AF65-F5344CB8AC3E}">
        <p14:creationId xmlns:p14="http://schemas.microsoft.com/office/powerpoint/2010/main" val="304047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 2 Pics">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54" y="0"/>
            <a:ext cx="9141292" cy="6858000"/>
          </a:xfrm>
          <a:prstGeom prst="rect">
            <a:avLst/>
          </a:prstGeom>
        </p:spPr>
      </p:pic>
      <p:sp>
        <p:nvSpPr>
          <p:cNvPr id="14" name="Title 5"/>
          <p:cNvSpPr>
            <a:spLocks noGrp="1"/>
          </p:cNvSpPr>
          <p:nvPr>
            <p:ph type="title"/>
          </p:nvPr>
        </p:nvSpPr>
        <p:spPr>
          <a:xfrm>
            <a:off x="200025" y="265873"/>
            <a:ext cx="4371975" cy="1671543"/>
          </a:xfrm>
          <a:noFill/>
          <a:ln w="1905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4665035" y="265873"/>
            <a:ext cx="4278940"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6" name="Picture Placeholder 16"/>
          <p:cNvSpPr>
            <a:spLocks noGrp="1" noChangeAspect="1"/>
          </p:cNvSpPr>
          <p:nvPr>
            <p:ph type="pic" sz="quarter" idx="14"/>
          </p:nvPr>
        </p:nvSpPr>
        <p:spPr>
          <a:xfrm>
            <a:off x="4665035" y="3528392"/>
            <a:ext cx="4278940"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7" name="Text Placeholder 6"/>
          <p:cNvSpPr>
            <a:spLocks noGrp="1"/>
          </p:cNvSpPr>
          <p:nvPr>
            <p:ph type="body" sz="quarter" idx="15"/>
          </p:nvPr>
        </p:nvSpPr>
        <p:spPr>
          <a:xfrm>
            <a:off x="200025" y="2059389"/>
            <a:ext cx="4362450" cy="33079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0025" y="5608444"/>
            <a:ext cx="573216" cy="1005840"/>
          </a:xfrm>
          <a:prstGeom prst="rect">
            <a:avLst/>
          </a:prstGeom>
        </p:spPr>
      </p:pic>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0699" y="5610615"/>
            <a:ext cx="1003937" cy="1001498"/>
          </a:xfrm>
          <a:prstGeom prst="rect">
            <a:avLst/>
          </a:prstGeom>
        </p:spPr>
      </p:pic>
      <p:sp>
        <p:nvSpPr>
          <p:cNvPr id="2" name="TextBox 1"/>
          <p:cNvSpPr txBox="1"/>
          <p:nvPr userDrawn="1"/>
        </p:nvSpPr>
        <p:spPr>
          <a:xfrm>
            <a:off x="170208" y="4836419"/>
            <a:ext cx="3313984" cy="276999"/>
          </a:xfrm>
          <a:prstGeom prst="rect">
            <a:avLst/>
          </a:prstGeom>
          <a:noFill/>
        </p:spPr>
        <p:txBody>
          <a:bodyPr wrap="none" rtlCol="0">
            <a:spAutoFit/>
          </a:bodyPr>
          <a:lstStyle/>
          <a:p>
            <a:r>
              <a:rPr lang="en-US" sz="1200" b="1" i="1" dirty="0">
                <a:solidFill>
                  <a:srgbClr val="DF1F2E"/>
                </a:solidFill>
              </a:rPr>
              <a:t>Working Today to Build a Better Tomorrow</a:t>
            </a:r>
          </a:p>
        </p:txBody>
      </p:sp>
    </p:spTree>
    <p:extLst>
      <p:ext uri="{BB962C8B-B14F-4D97-AF65-F5344CB8AC3E}">
        <p14:creationId xmlns:p14="http://schemas.microsoft.com/office/powerpoint/2010/main" val="31824933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 3 Pics (horizontal)">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 y="-1016"/>
            <a:ext cx="9142646" cy="6859016"/>
          </a:xfrm>
          <a:prstGeom prst="rect">
            <a:avLst/>
          </a:prstGeom>
        </p:spPr>
      </p:pic>
      <p:sp>
        <p:nvSpPr>
          <p:cNvPr id="14" name="Title 5"/>
          <p:cNvSpPr>
            <a:spLocks noGrp="1"/>
          </p:cNvSpPr>
          <p:nvPr>
            <p:ph type="title"/>
          </p:nvPr>
        </p:nvSpPr>
        <p:spPr>
          <a:xfrm>
            <a:off x="200026" y="260932"/>
            <a:ext cx="4365959"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4759995" y="260931"/>
            <a:ext cx="4183981"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9" name="Picture Placeholder 16"/>
          <p:cNvSpPr>
            <a:spLocks noGrp="1"/>
          </p:cNvSpPr>
          <p:nvPr>
            <p:ph type="pic" sz="quarter" idx="15"/>
          </p:nvPr>
        </p:nvSpPr>
        <p:spPr>
          <a:xfrm>
            <a:off x="6457950" y="3507454"/>
            <a:ext cx="2486025"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3" name="Content Placeholder 2"/>
          <p:cNvSpPr>
            <a:spLocks noGrp="1"/>
          </p:cNvSpPr>
          <p:nvPr>
            <p:ph sz="quarter" idx="17"/>
          </p:nvPr>
        </p:nvSpPr>
        <p:spPr>
          <a:xfrm>
            <a:off x="200026" y="2058988"/>
            <a:ext cx="4356497" cy="33083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16"/>
          <p:cNvSpPr>
            <a:spLocks noGrp="1"/>
          </p:cNvSpPr>
          <p:nvPr>
            <p:ph type="pic" sz="quarter" idx="16"/>
          </p:nvPr>
        </p:nvSpPr>
        <p:spPr>
          <a:xfrm>
            <a:off x="3855708" y="3507454"/>
            <a:ext cx="2486025"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0025" y="5608444"/>
            <a:ext cx="573216" cy="1005840"/>
          </a:xfrm>
          <a:prstGeom prst="rect">
            <a:avLst/>
          </a:prstGeom>
        </p:spPr>
      </p:pic>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0699" y="5610615"/>
            <a:ext cx="1003937" cy="1001498"/>
          </a:xfrm>
          <a:prstGeom prst="rect">
            <a:avLst/>
          </a:prstGeom>
        </p:spPr>
      </p:pic>
      <p:sp>
        <p:nvSpPr>
          <p:cNvPr id="12" name="TextBox 11"/>
          <p:cNvSpPr txBox="1"/>
          <p:nvPr userDrawn="1"/>
        </p:nvSpPr>
        <p:spPr>
          <a:xfrm>
            <a:off x="170208" y="4836419"/>
            <a:ext cx="3313984" cy="276999"/>
          </a:xfrm>
          <a:prstGeom prst="rect">
            <a:avLst/>
          </a:prstGeom>
          <a:noFill/>
        </p:spPr>
        <p:txBody>
          <a:bodyPr wrap="none" rtlCol="0">
            <a:spAutoFit/>
          </a:bodyPr>
          <a:lstStyle/>
          <a:p>
            <a:r>
              <a:rPr lang="en-US" sz="1200" b="1" i="1" dirty="0">
                <a:solidFill>
                  <a:srgbClr val="DF1F2E"/>
                </a:solidFill>
              </a:rPr>
              <a:t>Working Today to Build a Better Tomorrow</a:t>
            </a:r>
          </a:p>
        </p:txBody>
      </p:sp>
    </p:spTree>
    <p:extLst>
      <p:ext uri="{BB962C8B-B14F-4D97-AF65-F5344CB8AC3E}">
        <p14:creationId xmlns:p14="http://schemas.microsoft.com/office/powerpoint/2010/main" val="3148058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 4 Pics">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1291" cy="6858000"/>
          </a:xfrm>
          <a:prstGeom prst="rect">
            <a:avLst/>
          </a:prstGeom>
        </p:spPr>
      </p:pic>
      <p:sp>
        <p:nvSpPr>
          <p:cNvPr id="3" name="Text Placeholder 2"/>
          <p:cNvSpPr>
            <a:spLocks noGrp="1"/>
          </p:cNvSpPr>
          <p:nvPr>
            <p:ph type="body" sz="quarter" idx="19"/>
          </p:nvPr>
        </p:nvSpPr>
        <p:spPr>
          <a:xfrm>
            <a:off x="285751" y="2059388"/>
            <a:ext cx="3650456" cy="3315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Picture Placeholder 16"/>
          <p:cNvSpPr>
            <a:spLocks noGrp="1"/>
          </p:cNvSpPr>
          <p:nvPr>
            <p:ph type="pic" sz="quarter" idx="15"/>
          </p:nvPr>
        </p:nvSpPr>
        <p:spPr>
          <a:xfrm>
            <a:off x="6542611" y="3423957"/>
            <a:ext cx="2401364"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9" name="Picture Placeholder 16"/>
          <p:cNvSpPr>
            <a:spLocks noGrp="1"/>
          </p:cNvSpPr>
          <p:nvPr>
            <p:ph type="pic" sz="quarter" idx="16"/>
          </p:nvPr>
        </p:nvSpPr>
        <p:spPr>
          <a:xfrm>
            <a:off x="4028449" y="3423957"/>
            <a:ext cx="2401364"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20" name="Picture Placeholder 16"/>
          <p:cNvSpPr>
            <a:spLocks noGrp="1"/>
          </p:cNvSpPr>
          <p:nvPr>
            <p:ph type="pic" sz="quarter" idx="17"/>
          </p:nvPr>
        </p:nvSpPr>
        <p:spPr>
          <a:xfrm>
            <a:off x="6542611" y="265872"/>
            <a:ext cx="2401364"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4" name="Title 5"/>
          <p:cNvSpPr>
            <a:spLocks noGrp="1"/>
          </p:cNvSpPr>
          <p:nvPr>
            <p:ph type="title"/>
          </p:nvPr>
        </p:nvSpPr>
        <p:spPr>
          <a:xfrm>
            <a:off x="285750" y="265873"/>
            <a:ext cx="3650146"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21" name="Picture Placeholder 16"/>
          <p:cNvSpPr>
            <a:spLocks noGrp="1"/>
          </p:cNvSpPr>
          <p:nvPr>
            <p:ph type="pic" sz="quarter" idx="18"/>
          </p:nvPr>
        </p:nvSpPr>
        <p:spPr>
          <a:xfrm>
            <a:off x="4028449" y="265872"/>
            <a:ext cx="2401364"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0025" y="5608444"/>
            <a:ext cx="573216" cy="1005840"/>
          </a:xfrm>
          <a:prstGeom prst="rect">
            <a:avLst/>
          </a:prstGeom>
        </p:spPr>
      </p:pic>
      <p:pic>
        <p:nvPicPr>
          <p:cNvPr id="16" name="Picture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0699" y="5610615"/>
            <a:ext cx="1003937" cy="1001498"/>
          </a:xfrm>
          <a:prstGeom prst="rect">
            <a:avLst/>
          </a:prstGeom>
        </p:spPr>
      </p:pic>
      <p:sp>
        <p:nvSpPr>
          <p:cNvPr id="12" name="TextBox 11"/>
          <p:cNvSpPr txBox="1"/>
          <p:nvPr userDrawn="1"/>
        </p:nvSpPr>
        <p:spPr>
          <a:xfrm>
            <a:off x="170208" y="5289634"/>
            <a:ext cx="3313984" cy="276999"/>
          </a:xfrm>
          <a:prstGeom prst="rect">
            <a:avLst/>
          </a:prstGeom>
          <a:noFill/>
        </p:spPr>
        <p:txBody>
          <a:bodyPr wrap="none" rtlCol="0">
            <a:spAutoFit/>
          </a:bodyPr>
          <a:lstStyle/>
          <a:p>
            <a:r>
              <a:rPr lang="en-US" sz="1200" b="1" i="1" dirty="0">
                <a:solidFill>
                  <a:srgbClr val="DF1F2E"/>
                </a:solidFill>
              </a:rPr>
              <a:t>Working Today to Build a Better Tomorrow</a:t>
            </a:r>
          </a:p>
        </p:txBody>
      </p:sp>
    </p:spTree>
    <p:extLst>
      <p:ext uri="{BB962C8B-B14F-4D97-AF65-F5344CB8AC3E}">
        <p14:creationId xmlns:p14="http://schemas.microsoft.com/office/powerpoint/2010/main" val="2781697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 3 Pics (vertical)">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54" y="0"/>
            <a:ext cx="9141292" cy="6858000"/>
          </a:xfrm>
          <a:prstGeom prst="rect">
            <a:avLst/>
          </a:prstGeom>
        </p:spPr>
      </p:pic>
      <p:sp>
        <p:nvSpPr>
          <p:cNvPr id="16" name="TextBox 15"/>
          <p:cNvSpPr txBox="1"/>
          <p:nvPr userDrawn="1"/>
        </p:nvSpPr>
        <p:spPr>
          <a:xfrm>
            <a:off x="200025" y="5217495"/>
            <a:ext cx="3252829" cy="279692"/>
          </a:xfrm>
          <a:prstGeom prst="rect">
            <a:avLst/>
          </a:prstGeom>
          <a:noFill/>
        </p:spPr>
        <p:txBody>
          <a:bodyPr wrap="square" lIns="68580" tIns="0">
            <a:spAutoFit/>
          </a:bodyPr>
          <a:lstStyle/>
          <a:p>
            <a:r>
              <a:rPr lang="en-US" altLang="en-US" sz="506" i="1" dirty="0"/>
              <a:t>“</a:t>
            </a:r>
            <a:r>
              <a:rPr lang="en-US" sz="506"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506" i="1" dirty="0">
                <a:solidFill>
                  <a:srgbClr val="000000"/>
                </a:solidFill>
              </a:rPr>
              <a:t>”</a:t>
            </a:r>
            <a:endParaRPr lang="en-US" sz="506" i="1" dirty="0">
              <a:solidFill>
                <a:srgbClr val="000000"/>
              </a:solidFill>
            </a:endParaRPr>
          </a:p>
        </p:txBody>
      </p:sp>
      <p:sp>
        <p:nvSpPr>
          <p:cNvPr id="18" name="Picture Placeholder 16"/>
          <p:cNvSpPr>
            <a:spLocks noGrp="1" noChangeAspect="1"/>
          </p:cNvSpPr>
          <p:nvPr>
            <p:ph type="pic" sz="quarter" idx="13"/>
          </p:nvPr>
        </p:nvSpPr>
        <p:spPr>
          <a:xfrm>
            <a:off x="6375345" y="3880887"/>
            <a:ext cx="256863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19" name="Picture Placeholder 16"/>
          <p:cNvSpPr>
            <a:spLocks noGrp="1" noChangeAspect="1"/>
          </p:cNvSpPr>
          <p:nvPr>
            <p:ph type="pic" sz="quarter" idx="14"/>
          </p:nvPr>
        </p:nvSpPr>
        <p:spPr>
          <a:xfrm>
            <a:off x="6375345" y="1227139"/>
            <a:ext cx="256863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0" name="Picture Placeholder 16"/>
          <p:cNvSpPr>
            <a:spLocks noGrp="1" noChangeAspect="1"/>
          </p:cNvSpPr>
          <p:nvPr>
            <p:ph type="pic" sz="quarter" idx="15"/>
          </p:nvPr>
        </p:nvSpPr>
        <p:spPr>
          <a:xfrm>
            <a:off x="3544543" y="1227139"/>
            <a:ext cx="2767055" cy="5211649"/>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 name="Title 1"/>
          <p:cNvSpPr>
            <a:spLocks noGrp="1"/>
          </p:cNvSpPr>
          <p:nvPr>
            <p:ph type="title"/>
          </p:nvPr>
        </p:nvSpPr>
        <p:spPr>
          <a:xfrm>
            <a:off x="200025" y="246491"/>
            <a:ext cx="8743950" cy="858437"/>
          </a:xfrm>
          <a:noFill/>
          <a:ln w="12700">
            <a:noFill/>
          </a:ln>
        </p:spPr>
        <p:txBody>
          <a:bodyPr/>
          <a:lstStyle>
            <a:lvl1pPr>
              <a:defRPr>
                <a:ln>
                  <a:noFill/>
                </a:ln>
              </a:defRPr>
            </a:lvl1pPr>
          </a:lstStyle>
          <a:p>
            <a:r>
              <a:rPr lang="en-US" dirty="0"/>
              <a:t>Click to edit Master title style</a:t>
            </a:r>
          </a:p>
        </p:txBody>
      </p:sp>
      <p:sp>
        <p:nvSpPr>
          <p:cNvPr id="4" name="Text Placeholder 3"/>
          <p:cNvSpPr>
            <a:spLocks noGrp="1"/>
          </p:cNvSpPr>
          <p:nvPr>
            <p:ph type="body" sz="quarter" idx="16"/>
          </p:nvPr>
        </p:nvSpPr>
        <p:spPr>
          <a:xfrm>
            <a:off x="200025" y="1227139"/>
            <a:ext cx="3252829" cy="3957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00025" y="5608444"/>
            <a:ext cx="573216" cy="1005840"/>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0699" y="5610615"/>
            <a:ext cx="1003937" cy="1001498"/>
          </a:xfrm>
          <a:prstGeom prst="rect">
            <a:avLst/>
          </a:prstGeom>
        </p:spPr>
      </p:pic>
      <p:sp>
        <p:nvSpPr>
          <p:cNvPr id="12" name="TextBox 11"/>
          <p:cNvSpPr txBox="1"/>
          <p:nvPr userDrawn="1"/>
        </p:nvSpPr>
        <p:spPr>
          <a:xfrm>
            <a:off x="170208" y="4836419"/>
            <a:ext cx="3313984" cy="276999"/>
          </a:xfrm>
          <a:prstGeom prst="rect">
            <a:avLst/>
          </a:prstGeom>
          <a:noFill/>
        </p:spPr>
        <p:txBody>
          <a:bodyPr wrap="none" rtlCol="0">
            <a:spAutoFit/>
          </a:bodyPr>
          <a:lstStyle/>
          <a:p>
            <a:r>
              <a:rPr lang="en-US" sz="1200" b="1" i="1" dirty="0">
                <a:solidFill>
                  <a:srgbClr val="DF1F2E"/>
                </a:solidFill>
              </a:rPr>
              <a:t>Working Today to Build a Better Tomorrow</a:t>
            </a:r>
          </a:p>
        </p:txBody>
      </p:sp>
    </p:spTree>
    <p:extLst>
      <p:ext uri="{BB962C8B-B14F-4D97-AF65-F5344CB8AC3E}">
        <p14:creationId xmlns:p14="http://schemas.microsoft.com/office/powerpoint/2010/main" val="1548599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rt Color Layout">
    <p:spTree>
      <p:nvGrpSpPr>
        <p:cNvPr id="1" name=""/>
        <p:cNvGrpSpPr/>
        <p:nvPr/>
      </p:nvGrpSpPr>
      <p:grpSpPr>
        <a:xfrm>
          <a:off x="0" y="0"/>
          <a:ext cx="0" cy="0"/>
          <a:chOff x="0" y="0"/>
          <a:chExt cx="0" cy="0"/>
        </a:xfrm>
      </p:grpSpPr>
      <p:sp>
        <p:nvSpPr>
          <p:cNvPr id="10" name="Chart Placeholder 9"/>
          <p:cNvSpPr>
            <a:spLocks noGrp="1"/>
          </p:cNvSpPr>
          <p:nvPr>
            <p:ph type="chart" sz="quarter" idx="12"/>
          </p:nvPr>
        </p:nvSpPr>
        <p:spPr>
          <a:xfrm>
            <a:off x="200026" y="1028700"/>
            <a:ext cx="8743949" cy="5600700"/>
          </a:xfrm>
        </p:spPr>
        <p:txBody>
          <a:bodyPr/>
          <a:lstStyle/>
          <a:p>
            <a:endParaRPr lang="en-US" dirty="0"/>
          </a:p>
        </p:txBody>
      </p:sp>
      <p:sp>
        <p:nvSpPr>
          <p:cNvPr id="2" name="Title 1"/>
          <p:cNvSpPr>
            <a:spLocks noGrp="1"/>
          </p:cNvSpPr>
          <p:nvPr>
            <p:ph type="title"/>
          </p:nvPr>
        </p:nvSpPr>
        <p:spPr/>
        <p:txBody>
          <a:bodyPr/>
          <a:lstStyle/>
          <a:p>
            <a:r>
              <a:rPr lang="en-US"/>
              <a:t>Click to edit Master title style</a:t>
            </a:r>
          </a:p>
        </p:txBody>
      </p:sp>
      <p:pic>
        <p:nvPicPr>
          <p:cNvPr id="4" name="Picture 3"/>
          <p:cNvPicPr>
            <a:picLocks noChangeAspect="1"/>
          </p:cNvPicPr>
          <p:nvPr userDrawn="1"/>
        </p:nvPicPr>
        <p:blipFill>
          <a:blip r:embed="rId2"/>
          <a:stretch>
            <a:fillRect/>
          </a:stretch>
        </p:blipFill>
        <p:spPr>
          <a:xfrm>
            <a:off x="2249223" y="6466249"/>
            <a:ext cx="4645555" cy="506012"/>
          </a:xfrm>
          <a:prstGeom prst="rect">
            <a:avLst/>
          </a:prstGeom>
        </p:spPr>
      </p:pic>
    </p:spTree>
    <p:extLst>
      <p:ext uri="{BB962C8B-B14F-4D97-AF65-F5344CB8AC3E}">
        <p14:creationId xmlns:p14="http://schemas.microsoft.com/office/powerpoint/2010/main" val="9841154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eference ONLY">
    <p:bg>
      <p:bgPr>
        <a:solidFill>
          <a:schemeClr val="bg1"/>
        </a:solidFill>
        <a:effectLst/>
      </p:bgPr>
    </p:bg>
    <p:spTree>
      <p:nvGrpSpPr>
        <p:cNvPr id="1" name=""/>
        <p:cNvGrpSpPr/>
        <p:nvPr/>
      </p:nvGrpSpPr>
      <p:grpSpPr>
        <a:xfrm>
          <a:off x="0" y="0"/>
          <a:ext cx="0" cy="0"/>
          <a:chOff x="0" y="0"/>
          <a:chExt cx="0" cy="0"/>
        </a:xfrm>
      </p:grpSpPr>
      <p:sp>
        <p:nvSpPr>
          <p:cNvPr id="22" name="TextBox 21"/>
          <p:cNvSpPr txBox="1"/>
          <p:nvPr userDrawn="1"/>
        </p:nvSpPr>
        <p:spPr>
          <a:xfrm>
            <a:off x="200025" y="1043609"/>
            <a:ext cx="4371975" cy="3001617"/>
          </a:xfrm>
          <a:prstGeom prst="rect">
            <a:avLst/>
          </a:prstGeom>
          <a:noFill/>
          <a:ln w="50800" cmpd="dbl">
            <a:solidFill>
              <a:schemeClr val="tx1"/>
            </a:solidFill>
          </a:ln>
        </p:spPr>
        <p:txBody>
          <a:bodyPr wrap="square" rtlCol="0" anchor="b" anchorCtr="0">
            <a:noAutofit/>
          </a:bodyPr>
          <a:lstStyle/>
          <a:p>
            <a:r>
              <a:rPr lang="en-US" sz="1350" dirty="0"/>
              <a:t>Use</a:t>
            </a:r>
            <a:r>
              <a:rPr lang="en-US" sz="1350" baseline="0" dirty="0"/>
              <a:t> for Standard Content Slide Colors</a:t>
            </a:r>
            <a:endParaRPr lang="en-US" sz="1350" dirty="0"/>
          </a:p>
        </p:txBody>
      </p:sp>
      <p:sp>
        <p:nvSpPr>
          <p:cNvPr id="2" name="TextBox 1"/>
          <p:cNvSpPr txBox="1"/>
          <p:nvPr userDrawn="1"/>
        </p:nvSpPr>
        <p:spPr>
          <a:xfrm>
            <a:off x="4572000" y="1043609"/>
            <a:ext cx="4371975" cy="3001617"/>
          </a:xfrm>
          <a:prstGeom prst="rect">
            <a:avLst/>
          </a:prstGeom>
          <a:noFill/>
          <a:ln w="50800" cmpd="dbl">
            <a:solidFill>
              <a:schemeClr val="tx1"/>
            </a:solidFill>
          </a:ln>
        </p:spPr>
        <p:txBody>
          <a:bodyPr wrap="square" rtlCol="0" anchor="b" anchorCtr="0">
            <a:noAutofit/>
          </a:bodyPr>
          <a:lstStyle/>
          <a:p>
            <a:r>
              <a:rPr lang="en-US" sz="1350" dirty="0"/>
              <a:t>Use</a:t>
            </a:r>
            <a:r>
              <a:rPr lang="en-US" sz="1350" baseline="0" dirty="0"/>
              <a:t> for Chart Colors</a:t>
            </a:r>
            <a:endParaRPr lang="en-US" sz="1350" dirty="0"/>
          </a:p>
        </p:txBody>
      </p:sp>
      <p:grpSp>
        <p:nvGrpSpPr>
          <p:cNvPr id="21" name="Group 20"/>
          <p:cNvGrpSpPr/>
          <p:nvPr userDrawn="1"/>
        </p:nvGrpSpPr>
        <p:grpSpPr>
          <a:xfrm>
            <a:off x="279175" y="1391831"/>
            <a:ext cx="8593742" cy="1888083"/>
            <a:chOff x="757773" y="1707600"/>
            <a:chExt cx="9393763" cy="1245799"/>
          </a:xfrm>
        </p:grpSpPr>
        <p:sp>
          <p:nvSpPr>
            <p:cNvPr id="5" name="Rectangle 4"/>
            <p:cNvSpPr/>
            <p:nvPr/>
          </p:nvSpPr>
          <p:spPr>
            <a:xfrm>
              <a:off x="2679701" y="1707600"/>
              <a:ext cx="745067" cy="558800"/>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217</a:t>
              </a:r>
            </a:p>
            <a:p>
              <a:pPr algn="ctr">
                <a:defRPr/>
              </a:pPr>
              <a:r>
                <a:rPr lang="en-US" sz="750" b="1" dirty="0">
                  <a:solidFill>
                    <a:schemeClr val="tx1"/>
                  </a:solidFill>
                </a:rPr>
                <a:t>217</a:t>
              </a:r>
            </a:p>
            <a:p>
              <a:pPr algn="ctr">
                <a:defRPr/>
              </a:pPr>
              <a:r>
                <a:rPr lang="en-US" sz="750" b="1" dirty="0">
                  <a:solidFill>
                    <a:schemeClr val="tx1"/>
                  </a:solidFill>
                </a:rPr>
                <a:t>217</a:t>
              </a:r>
            </a:p>
            <a:p>
              <a:pPr algn="ctr">
                <a:defRPr/>
              </a:pPr>
              <a:endParaRPr lang="en-US" sz="750" b="1" dirty="0">
                <a:solidFill>
                  <a:schemeClr val="tx1"/>
                </a:solidFill>
              </a:endParaRPr>
            </a:p>
            <a:p>
              <a:pPr algn="ctr">
                <a:defRPr/>
              </a:pPr>
              <a:r>
                <a:rPr lang="en-US" sz="750" b="1" dirty="0">
                  <a:solidFill>
                    <a:schemeClr val="tx1"/>
                  </a:solidFill>
                </a:rPr>
                <a:t>#d8d9d8</a:t>
              </a:r>
            </a:p>
          </p:txBody>
        </p:sp>
        <p:sp>
          <p:nvSpPr>
            <p:cNvPr id="6" name="Rectangle 5"/>
            <p:cNvSpPr/>
            <p:nvPr/>
          </p:nvSpPr>
          <p:spPr>
            <a:xfrm>
              <a:off x="3640669" y="1707600"/>
              <a:ext cx="745067" cy="558800"/>
            </a:xfrm>
            <a:prstGeom prst="rect">
              <a:avLst/>
            </a:prstGeom>
            <a:solidFill>
              <a:srgbClr val="C9C9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200</a:t>
              </a:r>
            </a:p>
            <a:p>
              <a:pPr algn="ctr">
                <a:defRPr/>
              </a:pPr>
              <a:r>
                <a:rPr lang="en-US" sz="750" b="1" dirty="0">
                  <a:solidFill>
                    <a:schemeClr val="tx1"/>
                  </a:solidFill>
                </a:rPr>
                <a:t>200</a:t>
              </a:r>
            </a:p>
            <a:p>
              <a:pPr algn="ctr">
                <a:defRPr/>
              </a:pPr>
              <a:r>
                <a:rPr lang="en-US" sz="750" b="1" dirty="0">
                  <a:solidFill>
                    <a:schemeClr val="tx1"/>
                  </a:solidFill>
                </a:rPr>
                <a:t>200</a:t>
              </a:r>
            </a:p>
            <a:p>
              <a:pPr algn="ctr">
                <a:defRPr/>
              </a:pPr>
              <a:endParaRPr lang="en-US" sz="750" b="1" dirty="0">
                <a:solidFill>
                  <a:schemeClr val="tx1"/>
                </a:solidFill>
              </a:endParaRPr>
            </a:p>
            <a:p>
              <a:pPr algn="ctr">
                <a:defRPr/>
              </a:pPr>
              <a:r>
                <a:rPr lang="en-US" sz="750" b="1" dirty="0">
                  <a:solidFill>
                    <a:schemeClr val="tx1"/>
                  </a:solidFill>
                </a:rPr>
                <a:t>#c9c9c9</a:t>
              </a:r>
            </a:p>
          </p:txBody>
        </p:sp>
        <p:sp>
          <p:nvSpPr>
            <p:cNvPr id="7" name="Rectangle 6"/>
            <p:cNvSpPr/>
            <p:nvPr/>
          </p:nvSpPr>
          <p:spPr>
            <a:xfrm>
              <a:off x="757773" y="2394599"/>
              <a:ext cx="742951" cy="55880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255</a:t>
              </a:r>
            </a:p>
            <a:p>
              <a:pPr algn="ctr">
                <a:defRPr/>
              </a:pPr>
              <a:r>
                <a:rPr lang="en-US" sz="750" b="1" dirty="0">
                  <a:solidFill>
                    <a:schemeClr val="tx1"/>
                  </a:solidFill>
                </a:rPr>
                <a:t>255</a:t>
              </a:r>
            </a:p>
            <a:p>
              <a:pPr algn="ctr">
                <a:defRPr/>
              </a:pPr>
              <a:r>
                <a:rPr lang="en-US" sz="750" b="1" dirty="0">
                  <a:solidFill>
                    <a:schemeClr val="tx1"/>
                  </a:solidFill>
                </a:rPr>
                <a:t>255</a:t>
              </a:r>
            </a:p>
            <a:p>
              <a:pPr algn="ctr">
                <a:defRPr/>
              </a:pPr>
              <a:endParaRPr lang="en-US" sz="750" b="1" dirty="0">
                <a:solidFill>
                  <a:schemeClr val="tx1"/>
                </a:solidFill>
              </a:endParaRPr>
            </a:p>
            <a:p>
              <a:pPr algn="ctr">
                <a:defRPr/>
              </a:pPr>
              <a:r>
                <a:rPr lang="en-US" sz="750" b="1" dirty="0">
                  <a:solidFill>
                    <a:schemeClr val="tx1"/>
                  </a:solidFill>
                </a:rPr>
                <a:t>#83847a</a:t>
              </a:r>
            </a:p>
          </p:txBody>
        </p:sp>
        <p:sp>
          <p:nvSpPr>
            <p:cNvPr id="8" name="Rectangle 7"/>
            <p:cNvSpPr/>
            <p:nvPr/>
          </p:nvSpPr>
          <p:spPr>
            <a:xfrm>
              <a:off x="1718739" y="2394599"/>
              <a:ext cx="742951" cy="55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2</a:t>
              </a:r>
            </a:p>
            <a:p>
              <a:pPr algn="ctr">
                <a:defRPr/>
              </a:pPr>
              <a:r>
                <a:rPr lang="en-US" sz="750" b="1" dirty="0">
                  <a:solidFill>
                    <a:schemeClr val="bg1"/>
                  </a:solidFill>
                </a:rPr>
                <a:t>0</a:t>
              </a:r>
            </a:p>
            <a:p>
              <a:pPr algn="ctr">
                <a:defRPr/>
              </a:pPr>
              <a:r>
                <a:rPr lang="en-US" sz="750" b="1" dirty="0">
                  <a:solidFill>
                    <a:schemeClr val="bg1"/>
                  </a:solidFill>
                </a:rPr>
                <a:t>0</a:t>
              </a:r>
            </a:p>
            <a:p>
              <a:pPr algn="ctr">
                <a:defRPr/>
              </a:pPr>
              <a:endParaRPr lang="en-US" sz="750" b="1" dirty="0">
                <a:solidFill>
                  <a:schemeClr val="bg1"/>
                </a:solidFill>
              </a:endParaRPr>
            </a:p>
            <a:p>
              <a:pPr algn="ctr">
                <a:defRPr/>
              </a:pPr>
              <a:r>
                <a:rPr lang="en-US" sz="750" b="1" dirty="0">
                  <a:solidFill>
                    <a:schemeClr val="bg1"/>
                  </a:solidFill>
                </a:rPr>
                <a:t>#020000</a:t>
              </a:r>
            </a:p>
          </p:txBody>
        </p:sp>
        <p:sp>
          <p:nvSpPr>
            <p:cNvPr id="9" name="Rectangle 8"/>
            <p:cNvSpPr/>
            <p:nvPr/>
          </p:nvSpPr>
          <p:spPr>
            <a:xfrm>
              <a:off x="2679701" y="2394599"/>
              <a:ext cx="745067" cy="558800"/>
            </a:xfrm>
            <a:prstGeom prst="rect">
              <a:avLst/>
            </a:prstGeom>
            <a:solidFill>
              <a:srgbClr val="A3A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163</a:t>
              </a:r>
            </a:p>
            <a:p>
              <a:pPr algn="ctr">
                <a:defRPr/>
              </a:pPr>
              <a:r>
                <a:rPr lang="en-US" sz="750" b="1" dirty="0">
                  <a:solidFill>
                    <a:schemeClr val="tx1"/>
                  </a:solidFill>
                </a:rPr>
                <a:t>163</a:t>
              </a:r>
            </a:p>
            <a:p>
              <a:pPr algn="ctr">
                <a:defRPr/>
              </a:pPr>
              <a:r>
                <a:rPr lang="en-US" sz="750" b="1" dirty="0">
                  <a:solidFill>
                    <a:schemeClr val="tx1"/>
                  </a:solidFill>
                </a:rPr>
                <a:t>163</a:t>
              </a:r>
            </a:p>
            <a:p>
              <a:pPr algn="ctr">
                <a:defRPr/>
              </a:pPr>
              <a:endParaRPr lang="en-US" sz="750" b="1" dirty="0">
                <a:solidFill>
                  <a:schemeClr val="tx1"/>
                </a:solidFill>
              </a:endParaRPr>
            </a:p>
            <a:p>
              <a:pPr algn="ctr">
                <a:defRPr/>
              </a:pPr>
              <a:r>
                <a:rPr lang="en-US" sz="750" b="1" dirty="0">
                  <a:solidFill>
                    <a:schemeClr val="tx1"/>
                  </a:solidFill>
                </a:rPr>
                <a:t>#a3a3a2</a:t>
              </a:r>
            </a:p>
          </p:txBody>
        </p:sp>
        <p:sp>
          <p:nvSpPr>
            <p:cNvPr id="10" name="Rectangle 9"/>
            <p:cNvSpPr/>
            <p:nvPr/>
          </p:nvSpPr>
          <p:spPr>
            <a:xfrm>
              <a:off x="3640669" y="2394599"/>
              <a:ext cx="745067" cy="558800"/>
            </a:xfrm>
            <a:prstGeom prst="rect">
              <a:avLst/>
            </a:prstGeom>
            <a:solidFill>
              <a:srgbClr val="8384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131</a:t>
              </a:r>
            </a:p>
            <a:p>
              <a:pPr algn="ctr">
                <a:defRPr/>
              </a:pPr>
              <a:r>
                <a:rPr lang="en-US" sz="750" b="1" dirty="0">
                  <a:solidFill>
                    <a:schemeClr val="tx1"/>
                  </a:solidFill>
                </a:rPr>
                <a:t>132</a:t>
              </a:r>
            </a:p>
            <a:p>
              <a:pPr algn="ctr">
                <a:defRPr/>
              </a:pPr>
              <a:r>
                <a:rPr lang="en-US" sz="750" b="1" dirty="0">
                  <a:solidFill>
                    <a:schemeClr val="tx1"/>
                  </a:solidFill>
                </a:rPr>
                <a:t>122</a:t>
              </a:r>
            </a:p>
            <a:p>
              <a:pPr algn="ctr">
                <a:defRPr/>
              </a:pPr>
              <a:endParaRPr lang="en-US" sz="750" b="1" dirty="0">
                <a:solidFill>
                  <a:schemeClr val="tx1"/>
                </a:solidFill>
              </a:endParaRPr>
            </a:p>
            <a:p>
              <a:pPr algn="ctr">
                <a:defRPr/>
              </a:pPr>
              <a:r>
                <a:rPr lang="en-US" sz="750" b="1" dirty="0">
                  <a:solidFill>
                    <a:schemeClr val="tx1"/>
                  </a:solidFill>
                </a:rPr>
                <a:t>#83847a</a:t>
              </a:r>
            </a:p>
          </p:txBody>
        </p:sp>
        <p:sp>
          <p:nvSpPr>
            <p:cNvPr id="11" name="Rectangle 10"/>
            <p:cNvSpPr/>
            <p:nvPr/>
          </p:nvSpPr>
          <p:spPr>
            <a:xfrm>
              <a:off x="4601633" y="2394599"/>
              <a:ext cx="745067" cy="558800"/>
            </a:xfrm>
            <a:prstGeom prst="rect">
              <a:avLst/>
            </a:prstGeom>
            <a:solidFill>
              <a:srgbClr val="DF1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223</a:t>
              </a:r>
            </a:p>
            <a:p>
              <a:pPr algn="ctr">
                <a:defRPr/>
              </a:pPr>
              <a:r>
                <a:rPr lang="en-US" sz="750" b="1" dirty="0">
                  <a:solidFill>
                    <a:schemeClr val="bg1"/>
                  </a:solidFill>
                </a:rPr>
                <a:t>31</a:t>
              </a:r>
            </a:p>
            <a:p>
              <a:pPr algn="ctr">
                <a:defRPr/>
              </a:pPr>
              <a:r>
                <a:rPr lang="en-US" sz="750" b="1" dirty="0">
                  <a:solidFill>
                    <a:schemeClr val="bg1"/>
                  </a:solidFill>
                </a:rPr>
                <a:t>46</a:t>
              </a:r>
            </a:p>
            <a:p>
              <a:pPr algn="ctr">
                <a:defRPr/>
              </a:pPr>
              <a:endParaRPr lang="en-US" sz="750" b="1" dirty="0">
                <a:solidFill>
                  <a:schemeClr val="bg1"/>
                </a:solidFill>
              </a:endParaRPr>
            </a:p>
            <a:p>
              <a:pPr algn="ctr">
                <a:defRPr/>
              </a:pPr>
              <a:r>
                <a:rPr lang="en-US" sz="750" b="1" dirty="0">
                  <a:solidFill>
                    <a:schemeClr val="bg1"/>
                  </a:solidFill>
                </a:rPr>
                <a:t>#ef4236</a:t>
              </a:r>
            </a:p>
          </p:txBody>
        </p:sp>
        <p:sp>
          <p:nvSpPr>
            <p:cNvPr id="12" name="Rectangle 11"/>
            <p:cNvSpPr/>
            <p:nvPr/>
          </p:nvSpPr>
          <p:spPr>
            <a:xfrm>
              <a:off x="5562601" y="2394599"/>
              <a:ext cx="745067" cy="558800"/>
            </a:xfrm>
            <a:prstGeom prst="rect">
              <a:avLst/>
            </a:prstGeom>
            <a:solidFill>
              <a:srgbClr val="6E87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110</a:t>
              </a:r>
            </a:p>
            <a:p>
              <a:pPr algn="ctr">
                <a:defRPr/>
              </a:pPr>
              <a:r>
                <a:rPr lang="en-US" sz="750" b="1" dirty="0">
                  <a:solidFill>
                    <a:schemeClr val="tx1"/>
                  </a:solidFill>
                </a:rPr>
                <a:t>135</a:t>
              </a:r>
            </a:p>
            <a:p>
              <a:pPr algn="ctr">
                <a:defRPr/>
              </a:pPr>
              <a:r>
                <a:rPr lang="en-US" sz="750" b="1" dirty="0">
                  <a:solidFill>
                    <a:schemeClr val="tx1"/>
                  </a:solidFill>
                </a:rPr>
                <a:t>120</a:t>
              </a:r>
            </a:p>
            <a:p>
              <a:pPr algn="ctr">
                <a:defRPr/>
              </a:pPr>
              <a:endParaRPr lang="en-US" sz="750" b="1" dirty="0">
                <a:solidFill>
                  <a:schemeClr val="tx1"/>
                </a:solidFill>
              </a:endParaRPr>
            </a:p>
            <a:p>
              <a:pPr algn="ctr">
                <a:defRPr/>
              </a:pPr>
              <a:r>
                <a:rPr lang="en-US" sz="750" b="1" dirty="0">
                  <a:solidFill>
                    <a:schemeClr val="tx1"/>
                  </a:solidFill>
                </a:rPr>
                <a:t>#6f8779</a:t>
              </a:r>
            </a:p>
          </p:txBody>
        </p:sp>
        <p:sp>
          <p:nvSpPr>
            <p:cNvPr id="13" name="Rectangle 12"/>
            <p:cNvSpPr/>
            <p:nvPr/>
          </p:nvSpPr>
          <p:spPr>
            <a:xfrm>
              <a:off x="6523568" y="2394599"/>
              <a:ext cx="745067" cy="558800"/>
            </a:xfrm>
            <a:prstGeom prst="rect">
              <a:avLst/>
            </a:prstGeom>
            <a:solidFill>
              <a:srgbClr val="705C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112</a:t>
              </a:r>
            </a:p>
            <a:p>
              <a:pPr algn="ctr">
                <a:defRPr/>
              </a:pPr>
              <a:r>
                <a:rPr lang="en-US" sz="750" b="1" dirty="0">
                  <a:solidFill>
                    <a:schemeClr val="bg1"/>
                  </a:solidFill>
                </a:rPr>
                <a:t>92</a:t>
              </a:r>
            </a:p>
            <a:p>
              <a:pPr algn="ctr">
                <a:defRPr/>
              </a:pPr>
              <a:r>
                <a:rPr lang="en-US" sz="750" b="1" dirty="0">
                  <a:solidFill>
                    <a:schemeClr val="bg1"/>
                  </a:solidFill>
                </a:rPr>
                <a:t>56</a:t>
              </a:r>
            </a:p>
            <a:p>
              <a:pPr algn="ctr">
                <a:defRPr/>
              </a:pPr>
              <a:endParaRPr lang="en-US" sz="750" b="1" dirty="0">
                <a:solidFill>
                  <a:schemeClr val="bg1"/>
                </a:solidFill>
              </a:endParaRPr>
            </a:p>
            <a:p>
              <a:pPr algn="ctr">
                <a:defRPr/>
              </a:pPr>
              <a:r>
                <a:rPr lang="en-US" sz="750" b="1" dirty="0">
                  <a:solidFill>
                    <a:schemeClr val="bg1"/>
                  </a:solidFill>
                </a:rPr>
                <a:t>#705d39</a:t>
              </a:r>
            </a:p>
          </p:txBody>
        </p:sp>
        <p:sp>
          <p:nvSpPr>
            <p:cNvPr id="14" name="Rectangle 13"/>
            <p:cNvSpPr/>
            <p:nvPr/>
          </p:nvSpPr>
          <p:spPr>
            <a:xfrm>
              <a:off x="7484533" y="2394599"/>
              <a:ext cx="745067" cy="558800"/>
            </a:xfrm>
            <a:prstGeom prst="rect">
              <a:avLst/>
            </a:prstGeom>
            <a:solidFill>
              <a:srgbClr val="3E66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62</a:t>
              </a:r>
            </a:p>
            <a:p>
              <a:pPr algn="ctr">
                <a:defRPr/>
              </a:pPr>
              <a:r>
                <a:rPr lang="en-US" sz="750" b="1" dirty="0">
                  <a:solidFill>
                    <a:schemeClr val="bg1"/>
                  </a:solidFill>
                </a:rPr>
                <a:t>102</a:t>
              </a:r>
            </a:p>
            <a:p>
              <a:pPr algn="ctr">
                <a:defRPr/>
              </a:pPr>
              <a:r>
                <a:rPr lang="en-US" sz="750" b="1" dirty="0">
                  <a:solidFill>
                    <a:schemeClr val="bg1"/>
                  </a:solidFill>
                </a:rPr>
                <a:t>130</a:t>
              </a:r>
            </a:p>
            <a:p>
              <a:pPr algn="ctr">
                <a:defRPr/>
              </a:pPr>
              <a:endParaRPr lang="en-US" sz="750" b="1" dirty="0">
                <a:solidFill>
                  <a:schemeClr val="bg1"/>
                </a:solidFill>
              </a:endParaRPr>
            </a:p>
            <a:p>
              <a:pPr algn="ctr">
                <a:defRPr/>
              </a:pPr>
              <a:r>
                <a:rPr lang="en-US" sz="750" b="1" dirty="0">
                  <a:solidFill>
                    <a:schemeClr val="bg1"/>
                  </a:solidFill>
                </a:rPr>
                <a:t>#406782</a:t>
              </a:r>
            </a:p>
          </p:txBody>
        </p:sp>
        <p:sp>
          <p:nvSpPr>
            <p:cNvPr id="15" name="Rectangle 14"/>
            <p:cNvSpPr/>
            <p:nvPr/>
          </p:nvSpPr>
          <p:spPr>
            <a:xfrm>
              <a:off x="8445501" y="2394599"/>
              <a:ext cx="745067" cy="558800"/>
            </a:xfrm>
            <a:prstGeom prst="rect">
              <a:avLst/>
            </a:prstGeom>
            <a:solidFill>
              <a:srgbClr val="6638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102</a:t>
              </a:r>
            </a:p>
            <a:p>
              <a:pPr algn="ctr">
                <a:defRPr/>
              </a:pPr>
              <a:r>
                <a:rPr lang="en-US" sz="750" b="1" dirty="0">
                  <a:solidFill>
                    <a:schemeClr val="bg1"/>
                  </a:solidFill>
                </a:rPr>
                <a:t>56</a:t>
              </a:r>
            </a:p>
            <a:p>
              <a:pPr algn="ctr">
                <a:defRPr/>
              </a:pPr>
              <a:r>
                <a:rPr lang="en-US" sz="750" b="1" dirty="0">
                  <a:solidFill>
                    <a:schemeClr val="bg1"/>
                  </a:solidFill>
                </a:rPr>
                <a:t>48</a:t>
              </a:r>
            </a:p>
            <a:p>
              <a:pPr algn="ctr">
                <a:defRPr/>
              </a:pPr>
              <a:endParaRPr lang="en-US" sz="750" b="1" dirty="0">
                <a:solidFill>
                  <a:schemeClr val="bg1"/>
                </a:solidFill>
              </a:endParaRPr>
            </a:p>
            <a:p>
              <a:pPr algn="ctr">
                <a:defRPr/>
              </a:pPr>
              <a:r>
                <a:rPr lang="en-US" sz="750" b="1" dirty="0">
                  <a:solidFill>
                    <a:schemeClr val="bg1"/>
                  </a:solidFill>
                </a:rPr>
                <a:t>#673931</a:t>
              </a:r>
            </a:p>
          </p:txBody>
        </p:sp>
        <p:sp>
          <p:nvSpPr>
            <p:cNvPr id="16" name="Rectangle 15"/>
            <p:cNvSpPr/>
            <p:nvPr/>
          </p:nvSpPr>
          <p:spPr>
            <a:xfrm>
              <a:off x="9406469" y="2394599"/>
              <a:ext cx="745067" cy="558800"/>
            </a:xfrm>
            <a:prstGeom prst="rect">
              <a:avLst/>
            </a:prstGeom>
            <a:solidFill>
              <a:srgbClr val="8278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130</a:t>
              </a:r>
            </a:p>
            <a:p>
              <a:pPr algn="ctr">
                <a:defRPr/>
              </a:pPr>
              <a:r>
                <a:rPr lang="en-US" sz="750" b="1" dirty="0">
                  <a:solidFill>
                    <a:schemeClr val="bg1"/>
                  </a:solidFill>
                </a:rPr>
                <a:t>120</a:t>
              </a:r>
            </a:p>
            <a:p>
              <a:pPr algn="ctr">
                <a:defRPr/>
              </a:pPr>
              <a:r>
                <a:rPr lang="en-US" sz="750" b="1" dirty="0">
                  <a:solidFill>
                    <a:schemeClr val="bg1"/>
                  </a:solidFill>
                </a:rPr>
                <a:t>111</a:t>
              </a:r>
            </a:p>
            <a:p>
              <a:pPr algn="ctr">
                <a:defRPr/>
              </a:pPr>
              <a:endParaRPr lang="en-US" sz="750" b="1" dirty="0">
                <a:solidFill>
                  <a:schemeClr val="bg1"/>
                </a:solidFill>
              </a:endParaRPr>
            </a:p>
            <a:p>
              <a:pPr algn="ctr">
                <a:defRPr/>
              </a:pPr>
              <a:r>
                <a:rPr lang="en-US" sz="750" b="1" dirty="0">
                  <a:solidFill>
                    <a:schemeClr val="bg1"/>
                  </a:solidFill>
                </a:rPr>
                <a:t>#837970</a:t>
              </a:r>
            </a:p>
          </p:txBody>
        </p:sp>
        <p:sp>
          <p:nvSpPr>
            <p:cNvPr id="17" name="Rectangle 16"/>
            <p:cNvSpPr/>
            <p:nvPr/>
          </p:nvSpPr>
          <p:spPr>
            <a:xfrm>
              <a:off x="1718733" y="1707600"/>
              <a:ext cx="745067" cy="5588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237</a:t>
              </a:r>
            </a:p>
            <a:p>
              <a:pPr algn="ctr">
                <a:defRPr/>
              </a:pPr>
              <a:r>
                <a:rPr lang="en-US" sz="750" b="1" dirty="0">
                  <a:solidFill>
                    <a:schemeClr val="tx1"/>
                  </a:solidFill>
                </a:rPr>
                <a:t>237</a:t>
              </a:r>
            </a:p>
            <a:p>
              <a:pPr algn="ctr">
                <a:defRPr/>
              </a:pPr>
              <a:r>
                <a:rPr lang="en-US" sz="750" b="1" dirty="0">
                  <a:solidFill>
                    <a:schemeClr val="tx1"/>
                  </a:solidFill>
                </a:rPr>
                <a:t>237</a:t>
              </a:r>
            </a:p>
            <a:p>
              <a:pPr algn="ctr">
                <a:defRPr/>
              </a:pPr>
              <a:endParaRPr lang="en-US" sz="750" b="1" dirty="0">
                <a:solidFill>
                  <a:schemeClr val="tx1"/>
                </a:solidFill>
              </a:endParaRPr>
            </a:p>
            <a:p>
              <a:pPr algn="ctr">
                <a:defRPr/>
              </a:pPr>
              <a:r>
                <a:rPr lang="en-US" sz="750" b="1" dirty="0">
                  <a:solidFill>
                    <a:schemeClr val="tx1"/>
                  </a:solidFill>
                </a:rPr>
                <a:t>#ededed</a:t>
              </a:r>
            </a:p>
          </p:txBody>
        </p:sp>
        <p:sp>
          <p:nvSpPr>
            <p:cNvPr id="18" name="Rectangle 17"/>
            <p:cNvSpPr/>
            <p:nvPr/>
          </p:nvSpPr>
          <p:spPr>
            <a:xfrm>
              <a:off x="5562601" y="1707600"/>
              <a:ext cx="745067" cy="558800"/>
            </a:xfrm>
            <a:prstGeom prst="rect">
              <a:avLst/>
            </a:prstGeom>
            <a:solidFill>
              <a:srgbClr val="5077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80</a:t>
              </a:r>
            </a:p>
            <a:p>
              <a:pPr algn="ctr">
                <a:defRPr/>
              </a:pPr>
              <a:r>
                <a:rPr lang="en-US" sz="750" b="1" dirty="0">
                  <a:solidFill>
                    <a:schemeClr val="bg1"/>
                  </a:solidFill>
                </a:rPr>
                <a:t>119</a:t>
              </a:r>
            </a:p>
            <a:p>
              <a:pPr algn="ctr">
                <a:defRPr/>
              </a:pPr>
              <a:r>
                <a:rPr lang="en-US" sz="750" b="1" dirty="0">
                  <a:solidFill>
                    <a:schemeClr val="bg1"/>
                  </a:solidFill>
                </a:rPr>
                <a:t>27</a:t>
              </a:r>
            </a:p>
            <a:p>
              <a:pPr algn="ctr">
                <a:defRPr/>
              </a:pPr>
              <a:endParaRPr lang="en-US" sz="750" b="1" dirty="0">
                <a:solidFill>
                  <a:schemeClr val="bg1"/>
                </a:solidFill>
              </a:endParaRPr>
            </a:p>
            <a:p>
              <a:pPr algn="ctr">
                <a:defRPr/>
              </a:pPr>
              <a:r>
                <a:rPr lang="en-US" sz="750" b="1" dirty="0">
                  <a:solidFill>
                    <a:schemeClr val="bg1"/>
                  </a:solidFill>
                </a:rPr>
                <a:t>#517837</a:t>
              </a:r>
            </a:p>
          </p:txBody>
        </p:sp>
        <p:sp>
          <p:nvSpPr>
            <p:cNvPr id="19" name="Rectangle 18"/>
            <p:cNvSpPr/>
            <p:nvPr/>
          </p:nvSpPr>
          <p:spPr>
            <a:xfrm>
              <a:off x="6523568" y="1707600"/>
              <a:ext cx="745067" cy="558800"/>
            </a:xfrm>
            <a:prstGeom prst="rect">
              <a:avLst/>
            </a:prstGeom>
            <a:solidFill>
              <a:srgbClr val="FCAE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tx1"/>
                  </a:solidFill>
                </a:rPr>
                <a:t>252</a:t>
              </a:r>
            </a:p>
            <a:p>
              <a:pPr algn="ctr">
                <a:defRPr/>
              </a:pPr>
              <a:r>
                <a:rPr lang="en-US" sz="750" b="1" dirty="0">
                  <a:solidFill>
                    <a:schemeClr val="tx1"/>
                  </a:solidFill>
                </a:rPr>
                <a:t>174</a:t>
              </a:r>
            </a:p>
            <a:p>
              <a:pPr algn="ctr">
                <a:defRPr/>
              </a:pPr>
              <a:r>
                <a:rPr lang="en-US" sz="750" b="1" dirty="0">
                  <a:solidFill>
                    <a:schemeClr val="tx1"/>
                  </a:solidFill>
                </a:rPr>
                <a:t>59</a:t>
              </a:r>
            </a:p>
            <a:p>
              <a:pPr algn="ctr">
                <a:defRPr/>
              </a:pPr>
              <a:endParaRPr lang="en-US" sz="750" b="1" dirty="0">
                <a:solidFill>
                  <a:schemeClr val="tx1"/>
                </a:solidFill>
              </a:endParaRPr>
            </a:p>
            <a:p>
              <a:pPr algn="ctr">
                <a:defRPr/>
              </a:pPr>
              <a:r>
                <a:rPr lang="en-US" sz="750" b="1" dirty="0">
                  <a:solidFill>
                    <a:schemeClr val="tx1"/>
                  </a:solidFill>
                </a:rPr>
                <a:t>#fbae3d</a:t>
              </a:r>
            </a:p>
          </p:txBody>
        </p:sp>
        <p:sp>
          <p:nvSpPr>
            <p:cNvPr id="20" name="Rectangle 19"/>
            <p:cNvSpPr/>
            <p:nvPr/>
          </p:nvSpPr>
          <p:spPr>
            <a:xfrm>
              <a:off x="7484533" y="1707600"/>
              <a:ext cx="745067" cy="558800"/>
            </a:xfrm>
            <a:prstGeom prst="rect">
              <a:avLst/>
            </a:prstGeom>
            <a:solidFill>
              <a:srgbClr val="5324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50" b="1" dirty="0">
                  <a:solidFill>
                    <a:schemeClr val="bg1"/>
                  </a:solidFill>
                </a:rPr>
                <a:t>83</a:t>
              </a:r>
            </a:p>
            <a:p>
              <a:pPr algn="ctr">
                <a:defRPr/>
              </a:pPr>
              <a:r>
                <a:rPr lang="en-US" sz="750" b="1" dirty="0">
                  <a:solidFill>
                    <a:schemeClr val="bg1"/>
                  </a:solidFill>
                </a:rPr>
                <a:t>36</a:t>
              </a:r>
            </a:p>
            <a:p>
              <a:pPr algn="ctr">
                <a:defRPr/>
              </a:pPr>
              <a:r>
                <a:rPr lang="en-US" sz="750" b="1" dirty="0">
                  <a:solidFill>
                    <a:schemeClr val="bg1"/>
                  </a:solidFill>
                </a:rPr>
                <a:t>118</a:t>
              </a:r>
            </a:p>
            <a:p>
              <a:pPr algn="ctr">
                <a:defRPr/>
              </a:pPr>
              <a:endParaRPr lang="en-US" sz="750" b="1" dirty="0">
                <a:solidFill>
                  <a:schemeClr val="bg1"/>
                </a:solidFill>
              </a:endParaRPr>
            </a:p>
            <a:p>
              <a:pPr algn="ctr">
                <a:defRPr/>
              </a:pPr>
              <a:r>
                <a:rPr lang="en-US" sz="750" b="1" dirty="0">
                  <a:solidFill>
                    <a:schemeClr val="bg1"/>
                  </a:solidFill>
                </a:rPr>
                <a:t>#542a76</a:t>
              </a:r>
            </a:p>
          </p:txBody>
        </p:sp>
      </p:grpSp>
    </p:spTree>
    <p:extLst>
      <p:ext uri="{BB962C8B-B14F-4D97-AF65-F5344CB8AC3E}">
        <p14:creationId xmlns:p14="http://schemas.microsoft.com/office/powerpoint/2010/main" val="3981107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3"/>
          <p:cNvSpPr>
            <a:spLocks noGrp="1"/>
          </p:cNvSpPr>
          <p:nvPr>
            <p:ph sz="quarter" idx="10"/>
          </p:nvPr>
        </p:nvSpPr>
        <p:spPr>
          <a:xfrm>
            <a:off x="200025" y="1028700"/>
            <a:ext cx="8743950" cy="5600700"/>
          </a:xfr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788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3 Column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9" name="Content Placeholder 3"/>
          <p:cNvSpPr>
            <a:spLocks noGrp="1"/>
          </p:cNvSpPr>
          <p:nvPr>
            <p:ph sz="quarter" idx="12"/>
          </p:nvPr>
        </p:nvSpPr>
        <p:spPr>
          <a:xfrm>
            <a:off x="200025" y="1028700"/>
            <a:ext cx="8743950" cy="5600700"/>
          </a:xfrm>
        </p:spPr>
        <p:txBody>
          <a:bodyPr numCol="3"/>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783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with Caption">
    <p:spTree>
      <p:nvGrpSpPr>
        <p:cNvPr id="1" name=""/>
        <p:cNvGrpSpPr/>
        <p:nvPr/>
      </p:nvGrpSpPr>
      <p:grpSpPr>
        <a:xfrm>
          <a:off x="0" y="0"/>
          <a:ext cx="0" cy="0"/>
          <a:chOff x="0" y="0"/>
          <a:chExt cx="0" cy="0"/>
        </a:xfrm>
      </p:grpSpPr>
      <p:sp>
        <p:nvSpPr>
          <p:cNvPr id="21" name="Text Placeholder 2"/>
          <p:cNvSpPr>
            <a:spLocks noGrp="1"/>
          </p:cNvSpPr>
          <p:nvPr>
            <p:ph idx="1"/>
          </p:nvPr>
        </p:nvSpPr>
        <p:spPr bwMode="auto">
          <a:xfrm>
            <a:off x="200025" y="6191104"/>
            <a:ext cx="8743950" cy="438297"/>
          </a:xfrm>
          <a:prstGeom prst="rect">
            <a:avLst/>
          </a:prstGeom>
          <a:noFill/>
          <a:ln w="9525">
            <a:noFill/>
            <a:miter lim="800000"/>
            <a:headEnd/>
            <a:tailEnd/>
          </a:ln>
        </p:spPr>
        <p:txBody>
          <a:bodyPr lIns="91440" tIns="0" numCol="1"/>
          <a:lstStyle>
            <a:lvl1pPr marL="0" indent="0">
              <a:buNone/>
              <a:defRPr sz="675">
                <a:solidFill>
                  <a:schemeClr val="tx1">
                    <a:lumMod val="75000"/>
                    <a:lumOff val="25000"/>
                  </a:schemeClr>
                </a:solidFill>
              </a:defRPr>
            </a:lvl1pPr>
            <a:lvl2pPr>
              <a:defRPr sz="1013">
                <a:solidFill>
                  <a:srgbClr val="83847A"/>
                </a:solidFill>
              </a:defRPr>
            </a:lvl2pPr>
            <a:lvl3pPr>
              <a:defRPr sz="844">
                <a:solidFill>
                  <a:srgbClr val="83847A"/>
                </a:solidFill>
              </a:defRPr>
            </a:lvl3pPr>
            <a:lvl4pPr>
              <a:defRPr sz="844">
                <a:solidFill>
                  <a:srgbClr val="83847A"/>
                </a:solidFill>
              </a:defRPr>
            </a:lvl4pPr>
            <a:lvl5pPr>
              <a:defRPr sz="844">
                <a:solidFill>
                  <a:srgbClr val="83847A"/>
                </a:solidFill>
              </a:defRPr>
            </a:lvl5pPr>
          </a:lstStyle>
          <a:p>
            <a:pPr lvl="0"/>
            <a:r>
              <a:rPr lang="en-US" noProof="0" dirty="0"/>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10" name="Content Placeholder 3"/>
          <p:cNvSpPr>
            <a:spLocks noGrp="1"/>
          </p:cNvSpPr>
          <p:nvPr>
            <p:ph sz="quarter" idx="12"/>
          </p:nvPr>
        </p:nvSpPr>
        <p:spPr>
          <a:xfrm>
            <a:off x="200025" y="1028701"/>
            <a:ext cx="8743950" cy="50863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458141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Picture with Title">
    <p:bg>
      <p:bgPr>
        <a:solidFill>
          <a:schemeClr val="tx2"/>
        </a:solidFill>
        <a:effectLst/>
      </p:bgPr>
    </p:bg>
    <p:spTree>
      <p:nvGrpSpPr>
        <p:cNvPr id="1" name=""/>
        <p:cNvGrpSpPr/>
        <p:nvPr/>
      </p:nvGrpSpPr>
      <p:grpSpPr>
        <a:xfrm>
          <a:off x="0" y="0"/>
          <a:ext cx="0" cy="0"/>
          <a:chOff x="0" y="0"/>
          <a:chExt cx="0" cy="0"/>
        </a:xfrm>
      </p:grpSpPr>
      <p:sp>
        <p:nvSpPr>
          <p:cNvPr id="9" name="Content Placeholder 3"/>
          <p:cNvSpPr>
            <a:spLocks noGrp="1"/>
          </p:cNvSpPr>
          <p:nvPr>
            <p:ph sz="quarter" idx="12"/>
          </p:nvPr>
        </p:nvSpPr>
        <p:spPr>
          <a:xfrm>
            <a:off x="0" y="0"/>
            <a:ext cx="91440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0"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pPr algn="r">
                <a:spcBef>
                  <a:spcPct val="50000"/>
                </a:spcBef>
                <a:defRPr/>
              </a:pPr>
              <a:t>‹#›</a:t>
            </a:fld>
            <a:endParaRPr lang="en-US" sz="750" b="0" baseline="0" dirty="0"/>
          </a:p>
        </p:txBody>
      </p:sp>
    </p:spTree>
    <p:extLst>
      <p:ext uri="{BB962C8B-B14F-4D97-AF65-F5344CB8AC3E}">
        <p14:creationId xmlns:p14="http://schemas.microsoft.com/office/powerpoint/2010/main" val="215259528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2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00025" y="1028700"/>
            <a:ext cx="4291055"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9"/>
          </p:nvPr>
        </p:nvSpPr>
        <p:spPr>
          <a:xfrm>
            <a:off x="4652920" y="1028700"/>
            <a:ext cx="4291055"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362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2 Sections">
    <p:spTree>
      <p:nvGrpSpPr>
        <p:cNvPr id="1" name=""/>
        <p:cNvGrpSpPr/>
        <p:nvPr/>
      </p:nvGrpSpPr>
      <p:grpSpPr>
        <a:xfrm>
          <a:off x="0" y="0"/>
          <a:ext cx="0" cy="0"/>
          <a:chOff x="0" y="0"/>
          <a:chExt cx="0" cy="0"/>
        </a:xfrm>
      </p:grpSpPr>
      <p:sp>
        <p:nvSpPr>
          <p:cNvPr id="9" name="Text Placeholder 3"/>
          <p:cNvSpPr>
            <a:spLocks noGrp="1"/>
          </p:cNvSpPr>
          <p:nvPr>
            <p:ph type="body" sz="quarter" idx="13"/>
          </p:nvPr>
        </p:nvSpPr>
        <p:spPr>
          <a:xfrm>
            <a:off x="200025" y="1028701"/>
            <a:ext cx="4289679" cy="666241"/>
          </a:xfrm>
        </p:spPr>
        <p:txBody>
          <a:bodyPr bIns="0" anchor="b"/>
          <a:lstStyle>
            <a:lvl1pPr>
              <a:defRPr sz="1125">
                <a:solidFill>
                  <a:schemeClr val="tx1">
                    <a:lumMod val="75000"/>
                    <a:lumOff val="25000"/>
                  </a:schemeClr>
                </a:solidFill>
              </a:defRPr>
            </a:lvl1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p>
        </p:txBody>
      </p:sp>
      <p:sp>
        <p:nvSpPr>
          <p:cNvPr id="13" name="Content Placeholder 2"/>
          <p:cNvSpPr>
            <a:spLocks noGrp="1"/>
          </p:cNvSpPr>
          <p:nvPr>
            <p:ph sz="quarter" idx="16"/>
          </p:nvPr>
        </p:nvSpPr>
        <p:spPr>
          <a:xfrm>
            <a:off x="200025" y="1743076"/>
            <a:ext cx="4291055" cy="4886325"/>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sz="quarter" idx="19"/>
          </p:nvPr>
        </p:nvSpPr>
        <p:spPr>
          <a:xfrm>
            <a:off x="4652920" y="1743076"/>
            <a:ext cx="4291055" cy="4886325"/>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3"/>
          <p:cNvSpPr>
            <a:spLocks noGrp="1"/>
          </p:cNvSpPr>
          <p:nvPr>
            <p:ph type="body" sz="quarter" idx="20"/>
          </p:nvPr>
        </p:nvSpPr>
        <p:spPr>
          <a:xfrm>
            <a:off x="4654296" y="1028701"/>
            <a:ext cx="4289679" cy="666241"/>
          </a:xfrm>
        </p:spPr>
        <p:txBody>
          <a:bodyPr bIns="0" anchor="b"/>
          <a:lstStyle>
            <a:lvl1pPr>
              <a:defRPr sz="1125">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328583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2 Odd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00025" y="1028700"/>
            <a:ext cx="2834489"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3192308" y="1028700"/>
            <a:ext cx="5751667" cy="56007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256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 Id="rId30"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11" name="Rounded Rectangle 10"/>
          <p:cNvSpPr/>
          <p:nvPr/>
        </p:nvSpPr>
        <p:spPr>
          <a:xfrm>
            <a:off x="50006" y="38099"/>
            <a:ext cx="9043988" cy="6791326"/>
          </a:xfrm>
          <a:prstGeom prst="roundRect">
            <a:avLst>
              <a:gd name="adj" fmla="val 2258"/>
            </a:avLst>
          </a:prstGeom>
          <a:solidFill>
            <a:srgbClr val="FFFFFF"/>
          </a:solidFill>
          <a:ln w="5715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675" dirty="0"/>
          </a:p>
        </p:txBody>
      </p:sp>
      <p:pic>
        <p:nvPicPr>
          <p:cNvPr id="5" name="Picture 4"/>
          <p:cNvPicPr>
            <a:picLocks noChangeAspect="1"/>
          </p:cNvPicPr>
          <p:nvPr userDrawn="1"/>
        </p:nvPicPr>
        <p:blipFill>
          <a:blip r:embed="rId27" cstate="screen">
            <a:extLst>
              <a:ext uri="{28A0092B-C50C-407E-A947-70E740481C1C}">
                <a14:useLocalDpi xmlns:a14="http://schemas.microsoft.com/office/drawing/2010/main"/>
              </a:ext>
            </a:extLst>
          </a:blip>
          <a:stretch>
            <a:fillRect/>
          </a:stretch>
        </p:blipFill>
        <p:spPr>
          <a:xfrm>
            <a:off x="214313" y="256443"/>
            <a:ext cx="372157" cy="653036"/>
          </a:xfrm>
          <a:prstGeom prst="rect">
            <a:avLst/>
          </a:prstGeom>
        </p:spPr>
      </p:pic>
      <p:sp>
        <p:nvSpPr>
          <p:cNvPr id="4099" name="Title Placeholder 1"/>
          <p:cNvSpPr>
            <a:spLocks noGrp="1"/>
          </p:cNvSpPr>
          <p:nvPr>
            <p:ph type="title"/>
          </p:nvPr>
        </p:nvSpPr>
        <p:spPr bwMode="auto">
          <a:xfrm>
            <a:off x="716145" y="128982"/>
            <a:ext cx="7638816"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1030" name="Text Placeholder 2"/>
          <p:cNvSpPr>
            <a:spLocks noGrp="1"/>
          </p:cNvSpPr>
          <p:nvPr>
            <p:ph type="body" idx="1"/>
          </p:nvPr>
        </p:nvSpPr>
        <p:spPr bwMode="auto">
          <a:xfrm>
            <a:off x="200025" y="1028700"/>
            <a:ext cx="874395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33" name="Picture 6"/>
          <p:cNvPicPr>
            <a:picLocks noChangeAspect="1"/>
          </p:cNvPicPr>
          <p:nvPr/>
        </p:nvPicPr>
        <p:blipFill>
          <a:blip r:embed="rId28"/>
          <a:srcRect/>
          <a:stretch>
            <a:fillRect/>
          </a:stretch>
        </p:blipFill>
        <p:spPr bwMode="auto">
          <a:xfrm>
            <a:off x="4559300" y="3416310"/>
            <a:ext cx="19050" cy="3175"/>
          </a:xfrm>
          <a:prstGeom prst="rect">
            <a:avLst/>
          </a:prstGeom>
          <a:noFill/>
          <a:ln w="9525">
            <a:noFill/>
            <a:miter lim="800000"/>
            <a:headEnd/>
            <a:tailEnd/>
          </a:ln>
        </p:spPr>
      </p:pic>
      <p:sp>
        <p:nvSpPr>
          <p:cNvPr id="12"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pPr algn="r">
                <a:spcBef>
                  <a:spcPct val="50000"/>
                </a:spcBef>
                <a:defRPr/>
              </a:pPr>
              <a:t>‹#›</a:t>
            </a:fld>
            <a:endParaRPr lang="en-US" sz="750" b="0" baseline="0" dirty="0"/>
          </a:p>
        </p:txBody>
      </p:sp>
      <p:pic>
        <p:nvPicPr>
          <p:cNvPr id="3" name="Picture 2"/>
          <p:cNvPicPr>
            <a:picLocks noChangeAspect="1"/>
          </p:cNvPicPr>
          <p:nvPr userDrawn="1"/>
        </p:nvPicPr>
        <p:blipFill>
          <a:blip r:embed="rId29" cstate="screen">
            <a:extLst>
              <a:ext uri="{28A0092B-C50C-407E-A947-70E740481C1C}">
                <a14:useLocalDpi xmlns:a14="http://schemas.microsoft.com/office/drawing/2010/main"/>
              </a:ext>
            </a:extLst>
          </a:blip>
          <a:stretch>
            <a:fillRect/>
          </a:stretch>
        </p:blipFill>
        <p:spPr>
          <a:xfrm>
            <a:off x="8449906" y="334037"/>
            <a:ext cx="545689" cy="497851"/>
          </a:xfrm>
          <a:prstGeom prst="rect">
            <a:avLst/>
          </a:prstGeom>
        </p:spPr>
      </p:pic>
      <p:sp>
        <p:nvSpPr>
          <p:cNvPr id="6" name="Footer Placeholder 5"/>
          <p:cNvSpPr>
            <a:spLocks noGrp="1"/>
          </p:cNvSpPr>
          <p:nvPr>
            <p:ph type="ftr" sz="quarter" idx="3"/>
          </p:nvPr>
        </p:nvSpPr>
        <p:spPr>
          <a:xfrm>
            <a:off x="207169" y="6640512"/>
            <a:ext cx="3086100" cy="182880"/>
          </a:xfrm>
          <a:prstGeom prst="rect">
            <a:avLst/>
          </a:prstGeom>
        </p:spPr>
        <p:txBody>
          <a:bodyPr vert="horz" lIns="91440" tIns="45720" rIns="91440" bIns="45720" rtlCol="0" anchor="ctr"/>
          <a:lstStyle>
            <a:lvl1pPr algn="l">
              <a:defRPr sz="600">
                <a:solidFill>
                  <a:schemeClr val="tx1">
                    <a:tint val="75000"/>
                  </a:schemeClr>
                </a:solidFill>
              </a:defRPr>
            </a:lvl1pPr>
          </a:lstStyle>
          <a:p>
            <a:endParaRPr lang="en-US" dirty="0"/>
          </a:p>
        </p:txBody>
      </p:sp>
      <p:sp>
        <p:nvSpPr>
          <p:cNvPr id="7" name="Date Placeholder 6"/>
          <p:cNvSpPr>
            <a:spLocks noGrp="1"/>
          </p:cNvSpPr>
          <p:nvPr>
            <p:ph type="dt" sz="half" idx="2"/>
          </p:nvPr>
        </p:nvSpPr>
        <p:spPr>
          <a:xfrm>
            <a:off x="6886575" y="6640512"/>
            <a:ext cx="2057400" cy="182880"/>
          </a:xfrm>
          <a:prstGeom prst="rect">
            <a:avLst/>
          </a:prstGeom>
        </p:spPr>
        <p:txBody>
          <a:bodyPr vert="horz" lIns="91440" tIns="45720" rIns="91440" bIns="45720" rtlCol="0" anchor="ctr"/>
          <a:lstStyle>
            <a:lvl1pPr algn="r">
              <a:defRPr sz="675">
                <a:solidFill>
                  <a:schemeClr val="tx1">
                    <a:tint val="75000"/>
                  </a:schemeClr>
                </a:solidFill>
              </a:defRPr>
            </a:lvl1pPr>
          </a:lstStyle>
          <a:p>
            <a:fld id="{0D5B6B94-6F19-4E2B-82A4-E3780F0317F0}" type="datetimeFigureOut">
              <a:rPr lang="en-US" smtClean="0"/>
              <a:pPr/>
              <a:t>2/3/2023</a:t>
            </a:fld>
            <a:endParaRPr lang="en-US" dirty="0"/>
          </a:p>
        </p:txBody>
      </p:sp>
      <p:pic>
        <p:nvPicPr>
          <p:cNvPr id="17" name="Picture 16"/>
          <p:cNvPicPr>
            <a:picLocks noChangeAspect="1"/>
          </p:cNvPicPr>
          <p:nvPr userDrawn="1"/>
        </p:nvPicPr>
        <p:blipFill>
          <a:blip r:embed="rId30"/>
          <a:stretch>
            <a:fillRect/>
          </a:stretch>
        </p:blipFill>
        <p:spPr>
          <a:xfrm>
            <a:off x="2842747" y="6440557"/>
            <a:ext cx="3740220" cy="445168"/>
          </a:xfrm>
          <a:prstGeom prst="rect">
            <a:avLst/>
          </a:prstGeom>
        </p:spPr>
      </p:pic>
    </p:spTree>
    <p:extLst>
      <p:ext uri="{BB962C8B-B14F-4D97-AF65-F5344CB8AC3E}">
        <p14:creationId xmlns:p14="http://schemas.microsoft.com/office/powerpoint/2010/main" val="1369296369"/>
      </p:ext>
    </p:extLst>
  </p:cSld>
  <p:clrMap bg1="lt1" tx1="dk1" bg2="lt2" tx2="dk2" accent1="accent1" accent2="accent2" accent3="accent3" accent4="accent4" accent5="accent5" accent6="accent6" hlink="hlink" folHlink="folHlink"/>
  <p:sldLayoutIdLst>
    <p:sldLayoutId id="2147483680" r:id="rId1"/>
    <p:sldLayoutId id="2147483726" r:id="rId2"/>
    <p:sldLayoutId id="2147483681" r:id="rId3"/>
    <p:sldLayoutId id="2147483682" r:id="rId4"/>
    <p:sldLayoutId id="2147483707" r:id="rId5"/>
    <p:sldLayoutId id="2147483708" r:id="rId6"/>
    <p:sldLayoutId id="2147483687" r:id="rId7"/>
    <p:sldLayoutId id="2147483688" r:id="rId8"/>
    <p:sldLayoutId id="2147483689" r:id="rId9"/>
    <p:sldLayoutId id="2147483690" r:id="rId10"/>
    <p:sldLayoutId id="2147483691" r:id="rId11"/>
    <p:sldLayoutId id="2147483697" r:id="rId12"/>
    <p:sldLayoutId id="2147483698" r:id="rId13"/>
    <p:sldLayoutId id="2147483709" r:id="rId14"/>
    <p:sldLayoutId id="2147483699" r:id="rId15"/>
    <p:sldLayoutId id="2147483701" r:id="rId16"/>
    <p:sldLayoutId id="2147483710" r:id="rId17"/>
    <p:sldLayoutId id="2147483702" r:id="rId18"/>
    <p:sldLayoutId id="2147483703" r:id="rId19"/>
    <p:sldLayoutId id="2147483704" r:id="rId20"/>
    <p:sldLayoutId id="2147483705" r:id="rId21"/>
    <p:sldLayoutId id="2147483711" r:id="rId22"/>
    <p:sldLayoutId id="2147483712" r:id="rId23"/>
    <p:sldLayoutId id="2147483713" r:id="rId24"/>
    <p:sldLayoutId id="2147483714" r:id="rId25"/>
  </p:sldLayoutIdLst>
  <p:hf hdr="0" dt="0"/>
  <p:txStyles>
    <p:titleStyle>
      <a:lvl1pPr algn="l" rtl="0" eaLnBrk="1" fontAlgn="base" hangingPunct="1">
        <a:spcBef>
          <a:spcPct val="0"/>
        </a:spcBef>
        <a:spcAft>
          <a:spcPct val="0"/>
        </a:spcAft>
        <a:defRPr sz="24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5pPr>
      <a:lvl6pPr marL="192881" algn="l" rtl="0" eaLnBrk="1" fontAlgn="base" hangingPunct="1">
        <a:spcBef>
          <a:spcPct val="0"/>
        </a:spcBef>
        <a:spcAft>
          <a:spcPct val="0"/>
        </a:spcAft>
        <a:defRPr sz="1856">
          <a:solidFill>
            <a:schemeClr val="tx1"/>
          </a:solidFill>
          <a:latin typeface="Arial" charset="0"/>
          <a:cs typeface="Arial" charset="0"/>
        </a:defRPr>
      </a:lvl6pPr>
      <a:lvl7pPr marL="385763" algn="l" rtl="0" eaLnBrk="1" fontAlgn="base" hangingPunct="1">
        <a:spcBef>
          <a:spcPct val="0"/>
        </a:spcBef>
        <a:spcAft>
          <a:spcPct val="0"/>
        </a:spcAft>
        <a:defRPr sz="1856">
          <a:solidFill>
            <a:schemeClr val="tx1"/>
          </a:solidFill>
          <a:latin typeface="Arial" charset="0"/>
          <a:cs typeface="Arial" charset="0"/>
        </a:defRPr>
      </a:lvl7pPr>
      <a:lvl8pPr marL="578644" algn="l" rtl="0" eaLnBrk="1" fontAlgn="base" hangingPunct="1">
        <a:spcBef>
          <a:spcPct val="0"/>
        </a:spcBef>
        <a:spcAft>
          <a:spcPct val="0"/>
        </a:spcAft>
        <a:defRPr sz="1856">
          <a:solidFill>
            <a:schemeClr val="tx1"/>
          </a:solidFill>
          <a:latin typeface="Arial" charset="0"/>
          <a:cs typeface="Arial" charset="0"/>
        </a:defRPr>
      </a:lvl8pPr>
      <a:lvl9pPr marL="771525" algn="l" rtl="0" eaLnBrk="1" fontAlgn="base" hangingPunct="1">
        <a:spcBef>
          <a:spcPct val="0"/>
        </a:spcBef>
        <a:spcAft>
          <a:spcPct val="0"/>
        </a:spcAft>
        <a:defRPr sz="1856">
          <a:solidFill>
            <a:schemeClr val="tx1"/>
          </a:solidFill>
          <a:latin typeface="Arial" charset="0"/>
          <a:cs typeface="Arial" charset="0"/>
        </a:defRPr>
      </a:lvl9pPr>
    </p:titleStyle>
    <p:bodyStyle>
      <a:lvl1pPr marL="0" indent="0" algn="l" rtl="0" eaLnBrk="1" fontAlgn="base" hangingPunct="1">
        <a:spcBef>
          <a:spcPts val="0"/>
        </a:spcBef>
        <a:spcAft>
          <a:spcPct val="0"/>
        </a:spcAft>
        <a:buFont typeface="Arial" pitchFamily="34" charset="0"/>
        <a:defRPr sz="1575" kern="1200">
          <a:solidFill>
            <a:schemeClr val="tx1">
              <a:lumMod val="75000"/>
              <a:lumOff val="25000"/>
            </a:schemeClr>
          </a:solidFill>
          <a:latin typeface="Arial" pitchFamily="34" charset="0"/>
          <a:ea typeface="ＭＳ Ｐゴシック" charset="0"/>
          <a:cs typeface="Arial" pitchFamily="34" charset="0"/>
        </a:defRPr>
      </a:lvl1pPr>
      <a:lvl2pPr marL="170260" indent="-170260" algn="l" rtl="0" eaLnBrk="1" fontAlgn="base" hangingPunct="1">
        <a:spcBef>
          <a:spcPts val="0"/>
        </a:spcBef>
        <a:spcAft>
          <a:spcPct val="0"/>
        </a:spcAft>
        <a:buFont typeface="Arial" pitchFamily="34" charset="0"/>
        <a:buChar char="–"/>
        <a:defRPr sz="1575" kern="1200">
          <a:solidFill>
            <a:schemeClr val="tx1">
              <a:lumMod val="75000"/>
              <a:lumOff val="25000"/>
            </a:schemeClr>
          </a:solidFill>
          <a:latin typeface="Arial" pitchFamily="34" charset="0"/>
          <a:ea typeface="Arial" charset="0"/>
          <a:cs typeface="Arial" pitchFamily="34" charset="0"/>
        </a:defRPr>
      </a:lvl2pPr>
      <a:lvl3pPr marL="346472" indent="-176213"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3pPr>
      <a:lvl4pPr marL="515541" indent="-169069"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4pPr>
      <a:lvl5pPr marL="685800" indent="-170260"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5pPr>
      <a:lvl6pPr marL="1060847"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6pPr>
      <a:lvl7pPr marL="1253729"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7pPr>
      <a:lvl8pPr marL="1446610"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8pPr>
      <a:lvl9pPr marL="1639491"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634" userDrawn="1">
          <p15:clr>
            <a:srgbClr val="5ACBF0"/>
          </p15:clr>
        </p15:guide>
        <p15:guide id="2" pos="9728" userDrawn="1">
          <p15:clr>
            <a:srgbClr val="5ACBF0"/>
          </p15:clr>
        </p15:guide>
        <p15:guide id="3" pos="126" userDrawn="1">
          <p15:clr>
            <a:srgbClr val="5ACBF0"/>
          </p15:clr>
        </p15:guide>
        <p15:guide id="4" orient="horz" pos="637" userDrawn="1">
          <p15:clr>
            <a:srgbClr val="F26B43"/>
          </p15:clr>
        </p15:guide>
        <p15:guide id="5" orient="horz" pos="583" userDrawn="1">
          <p15:clr>
            <a:srgbClr val="F26B43"/>
          </p15:clr>
        </p15:guide>
        <p15:guide id="6" orient="horz" pos="41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8C8C8"/>
        </a:solidFill>
        <a:effectLst/>
      </p:bgPr>
    </p:bg>
    <p:spTree>
      <p:nvGrpSpPr>
        <p:cNvPr id="1" name=""/>
        <p:cNvGrpSpPr/>
        <p:nvPr/>
      </p:nvGrpSpPr>
      <p:grpSpPr>
        <a:xfrm>
          <a:off x="0" y="0"/>
          <a:ext cx="0" cy="0"/>
          <a:chOff x="0" y="0"/>
          <a:chExt cx="0" cy="0"/>
        </a:xfrm>
      </p:grpSpPr>
      <p:sp>
        <p:nvSpPr>
          <p:cNvPr id="12" name="Rounded Rectangle 11"/>
          <p:cNvSpPr/>
          <p:nvPr userDrawn="1"/>
        </p:nvSpPr>
        <p:spPr>
          <a:xfrm>
            <a:off x="50006" y="38099"/>
            <a:ext cx="9043988" cy="6791326"/>
          </a:xfrm>
          <a:prstGeom prst="roundRect">
            <a:avLst>
              <a:gd name="adj" fmla="val 2258"/>
            </a:avLst>
          </a:prstGeom>
          <a:solidFill>
            <a:srgbClr val="FFFFFF"/>
          </a:solidFill>
          <a:ln w="57150">
            <a:solidFill>
              <a:schemeClr val="bg2">
                <a:lumMod val="9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675" dirty="0"/>
          </a:p>
        </p:txBody>
      </p:sp>
      <p:sp>
        <p:nvSpPr>
          <p:cNvPr id="23" name="Text Placeholder 2"/>
          <p:cNvSpPr>
            <a:spLocks noGrp="1"/>
          </p:cNvSpPr>
          <p:nvPr>
            <p:ph type="body" idx="1"/>
          </p:nvPr>
        </p:nvSpPr>
        <p:spPr bwMode="auto">
          <a:xfrm>
            <a:off x="200025" y="1028700"/>
            <a:ext cx="874395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4" name="Picture 6"/>
          <p:cNvPicPr>
            <a:picLocks noChangeAspect="1"/>
          </p:cNvPicPr>
          <p:nvPr userDrawn="1"/>
        </p:nvPicPr>
        <p:blipFill>
          <a:blip r:embed="rId4"/>
          <a:srcRect/>
          <a:stretch>
            <a:fillRect/>
          </a:stretch>
        </p:blipFill>
        <p:spPr bwMode="auto">
          <a:xfrm>
            <a:off x="4559300" y="3416310"/>
            <a:ext cx="19050" cy="3175"/>
          </a:xfrm>
          <a:prstGeom prst="rect">
            <a:avLst/>
          </a:prstGeom>
          <a:noFill/>
          <a:ln w="9525">
            <a:noFill/>
            <a:miter lim="800000"/>
            <a:headEnd/>
            <a:tailEnd/>
          </a:ln>
        </p:spPr>
      </p:pic>
      <p:pic>
        <p:nvPicPr>
          <p:cNvPr id="14" name="Picture 13"/>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14313" y="256443"/>
            <a:ext cx="372157" cy="653036"/>
          </a:xfrm>
          <a:prstGeom prst="rect">
            <a:avLst/>
          </a:prstGeom>
        </p:spPr>
      </p:pic>
      <p:sp>
        <p:nvSpPr>
          <p:cNvPr id="15" name="Text Box 14"/>
          <p:cNvSpPr txBox="1">
            <a:spLocks noChangeArrowheads="1"/>
          </p:cNvSpPr>
          <p:nvPr userDrawn="1"/>
        </p:nvSpPr>
        <p:spPr bwMode="auto">
          <a:xfrm>
            <a:off x="8365331" y="143167"/>
            <a:ext cx="578644" cy="115416"/>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750" b="0" baseline="0" smtClean="0"/>
              <a:pPr algn="r">
                <a:spcBef>
                  <a:spcPct val="50000"/>
                </a:spcBef>
                <a:defRPr/>
              </a:pPr>
              <a:t>‹#›</a:t>
            </a:fld>
            <a:endParaRPr lang="en-US" sz="750" b="0" baseline="0" dirty="0"/>
          </a:p>
        </p:txBody>
      </p:sp>
      <p:pic>
        <p:nvPicPr>
          <p:cNvPr id="16" name="Picture 15"/>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8449906" y="334037"/>
            <a:ext cx="545689" cy="497851"/>
          </a:xfrm>
          <a:prstGeom prst="rect">
            <a:avLst/>
          </a:prstGeom>
        </p:spPr>
      </p:pic>
      <p:sp>
        <p:nvSpPr>
          <p:cNvPr id="19" name="Title Placeholder 1"/>
          <p:cNvSpPr>
            <a:spLocks noGrp="1"/>
          </p:cNvSpPr>
          <p:nvPr>
            <p:ph type="title"/>
          </p:nvPr>
        </p:nvSpPr>
        <p:spPr bwMode="auto">
          <a:xfrm>
            <a:off x="716145" y="128982"/>
            <a:ext cx="7638816"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20" name="Footer Placeholder 5"/>
          <p:cNvSpPr>
            <a:spLocks noGrp="1"/>
          </p:cNvSpPr>
          <p:nvPr>
            <p:ph type="ftr" sz="quarter" idx="3"/>
          </p:nvPr>
        </p:nvSpPr>
        <p:spPr>
          <a:xfrm>
            <a:off x="207169" y="6640512"/>
            <a:ext cx="3086100" cy="182880"/>
          </a:xfrm>
          <a:prstGeom prst="rect">
            <a:avLst/>
          </a:prstGeom>
        </p:spPr>
        <p:txBody>
          <a:bodyPr vert="horz" lIns="91440" tIns="45720" rIns="91440" bIns="45720" rtlCol="0" anchor="ctr"/>
          <a:lstStyle>
            <a:lvl1pPr algn="l">
              <a:defRPr sz="600">
                <a:solidFill>
                  <a:schemeClr val="tx1">
                    <a:tint val="75000"/>
                  </a:schemeClr>
                </a:solidFill>
              </a:defRPr>
            </a:lvl1pPr>
          </a:lstStyle>
          <a:p>
            <a:endParaRPr lang="en-US" dirty="0"/>
          </a:p>
        </p:txBody>
      </p:sp>
      <p:sp>
        <p:nvSpPr>
          <p:cNvPr id="21" name="Date Placeholder 6"/>
          <p:cNvSpPr>
            <a:spLocks noGrp="1"/>
          </p:cNvSpPr>
          <p:nvPr>
            <p:ph type="dt" sz="half" idx="2"/>
          </p:nvPr>
        </p:nvSpPr>
        <p:spPr>
          <a:xfrm>
            <a:off x="6886575" y="6640512"/>
            <a:ext cx="2057400" cy="182880"/>
          </a:xfrm>
          <a:prstGeom prst="rect">
            <a:avLst/>
          </a:prstGeom>
        </p:spPr>
        <p:txBody>
          <a:bodyPr vert="horz" lIns="91440" tIns="45720" rIns="91440" bIns="45720" rtlCol="0" anchor="ctr"/>
          <a:lstStyle>
            <a:lvl1pPr algn="r">
              <a:defRPr sz="675">
                <a:solidFill>
                  <a:schemeClr val="tx1">
                    <a:tint val="75000"/>
                  </a:schemeClr>
                </a:solidFill>
              </a:defRPr>
            </a:lvl1pPr>
          </a:lstStyle>
          <a:p>
            <a:fld id="{0D5B6B94-6F19-4E2B-82A4-E3780F0317F0}" type="datetimeFigureOut">
              <a:rPr lang="en-US" smtClean="0"/>
              <a:pPr/>
              <a:t>2/3/2023</a:t>
            </a:fld>
            <a:endParaRPr lang="en-US" dirty="0"/>
          </a:p>
        </p:txBody>
      </p:sp>
    </p:spTree>
    <p:extLst>
      <p:ext uri="{BB962C8B-B14F-4D97-AF65-F5344CB8AC3E}">
        <p14:creationId xmlns:p14="http://schemas.microsoft.com/office/powerpoint/2010/main" val="199137462"/>
      </p:ext>
    </p:extLst>
  </p:cSld>
  <p:clrMap bg1="lt1" tx1="dk1" bg2="lt2" tx2="dk2" accent1="accent1" accent2="accent2" accent3="accent3" accent4="accent4" accent5="accent5" accent6="accent6" hlink="hlink" folHlink="folHlink"/>
  <p:sldLayoutIdLst>
    <p:sldLayoutId id="2147483724" r:id="rId1"/>
    <p:sldLayoutId id="2147483725" r:id="rId2"/>
  </p:sldLayoutIdLst>
  <p:hf hdr="0" dt="0"/>
  <p:txStyles>
    <p:titleStyle>
      <a:lvl1pPr algn="l" rtl="0" eaLnBrk="1" fontAlgn="base" hangingPunct="1">
        <a:spcBef>
          <a:spcPct val="0"/>
        </a:spcBef>
        <a:spcAft>
          <a:spcPct val="0"/>
        </a:spcAft>
        <a:defRPr sz="24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013" b="1">
          <a:solidFill>
            <a:srgbClr val="978473"/>
          </a:solidFill>
          <a:latin typeface="Arial" charset="0"/>
          <a:ea typeface="ＭＳ Ｐゴシック" charset="0"/>
          <a:cs typeface="Arial" charset="0"/>
        </a:defRPr>
      </a:lvl5pPr>
      <a:lvl6pPr marL="192881" algn="l" rtl="0" eaLnBrk="1" fontAlgn="base" hangingPunct="1">
        <a:spcBef>
          <a:spcPct val="0"/>
        </a:spcBef>
        <a:spcAft>
          <a:spcPct val="0"/>
        </a:spcAft>
        <a:defRPr sz="1856">
          <a:solidFill>
            <a:schemeClr val="tx1"/>
          </a:solidFill>
          <a:latin typeface="Arial" charset="0"/>
          <a:cs typeface="Arial" charset="0"/>
        </a:defRPr>
      </a:lvl6pPr>
      <a:lvl7pPr marL="385763" algn="l" rtl="0" eaLnBrk="1" fontAlgn="base" hangingPunct="1">
        <a:spcBef>
          <a:spcPct val="0"/>
        </a:spcBef>
        <a:spcAft>
          <a:spcPct val="0"/>
        </a:spcAft>
        <a:defRPr sz="1856">
          <a:solidFill>
            <a:schemeClr val="tx1"/>
          </a:solidFill>
          <a:latin typeface="Arial" charset="0"/>
          <a:cs typeface="Arial" charset="0"/>
        </a:defRPr>
      </a:lvl7pPr>
      <a:lvl8pPr marL="578644" algn="l" rtl="0" eaLnBrk="1" fontAlgn="base" hangingPunct="1">
        <a:spcBef>
          <a:spcPct val="0"/>
        </a:spcBef>
        <a:spcAft>
          <a:spcPct val="0"/>
        </a:spcAft>
        <a:defRPr sz="1856">
          <a:solidFill>
            <a:schemeClr val="tx1"/>
          </a:solidFill>
          <a:latin typeface="Arial" charset="0"/>
          <a:cs typeface="Arial" charset="0"/>
        </a:defRPr>
      </a:lvl8pPr>
      <a:lvl9pPr marL="771525" algn="l" rtl="0" eaLnBrk="1" fontAlgn="base" hangingPunct="1">
        <a:spcBef>
          <a:spcPct val="0"/>
        </a:spcBef>
        <a:spcAft>
          <a:spcPct val="0"/>
        </a:spcAft>
        <a:defRPr sz="1856">
          <a:solidFill>
            <a:schemeClr val="tx1"/>
          </a:solidFill>
          <a:latin typeface="Arial" charset="0"/>
          <a:cs typeface="Arial" charset="0"/>
        </a:defRPr>
      </a:lvl9pPr>
    </p:titleStyle>
    <p:bodyStyle>
      <a:lvl1pPr marL="0" indent="0" algn="l" rtl="0" eaLnBrk="1" fontAlgn="base" hangingPunct="1">
        <a:spcBef>
          <a:spcPts val="127"/>
        </a:spcBef>
        <a:spcAft>
          <a:spcPct val="0"/>
        </a:spcAft>
        <a:buFont typeface="Arial" pitchFamily="34" charset="0"/>
        <a:defRPr sz="1575" kern="1200">
          <a:solidFill>
            <a:schemeClr val="tx1">
              <a:lumMod val="75000"/>
              <a:lumOff val="25000"/>
            </a:schemeClr>
          </a:solidFill>
          <a:latin typeface="Arial" pitchFamily="34" charset="0"/>
          <a:ea typeface="ＭＳ Ｐゴシック" charset="0"/>
          <a:cs typeface="Arial" pitchFamily="34" charset="0"/>
        </a:defRPr>
      </a:lvl1pPr>
      <a:lvl2pPr marL="172641" indent="-172641" algn="l" rtl="0" eaLnBrk="1" fontAlgn="base" hangingPunct="1">
        <a:spcBef>
          <a:spcPts val="127"/>
        </a:spcBef>
        <a:spcAft>
          <a:spcPct val="0"/>
        </a:spcAft>
        <a:buFont typeface="Arial" pitchFamily="34" charset="0"/>
        <a:buChar char="–"/>
        <a:defRPr sz="1575" kern="1200">
          <a:solidFill>
            <a:schemeClr val="tx1">
              <a:lumMod val="75000"/>
              <a:lumOff val="25000"/>
            </a:schemeClr>
          </a:solidFill>
          <a:latin typeface="Arial" pitchFamily="34" charset="0"/>
          <a:ea typeface="Arial" charset="0"/>
          <a:cs typeface="Arial" pitchFamily="34" charset="0"/>
        </a:defRPr>
      </a:lvl2pPr>
      <a:lvl3pPr marL="346472" indent="-173831" algn="l" rtl="0" eaLnBrk="1" fontAlgn="base" hangingPunct="1">
        <a:spcBef>
          <a:spcPts val="127"/>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3pPr>
      <a:lvl4pPr marL="513160" indent="-166688" algn="l" rtl="0" eaLnBrk="1" fontAlgn="base" hangingPunct="1">
        <a:spcBef>
          <a:spcPts val="127"/>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4pPr>
      <a:lvl5pPr marL="685800" indent="-172641" algn="l" rtl="0" eaLnBrk="1" fontAlgn="base" hangingPunct="1">
        <a:spcBef>
          <a:spcPts val="127"/>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5pPr>
      <a:lvl6pPr marL="1060847"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6pPr>
      <a:lvl7pPr marL="1253729"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7pPr>
      <a:lvl8pPr marL="1446610"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8pPr>
      <a:lvl9pPr marL="1639491"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583" userDrawn="1">
          <p15:clr>
            <a:srgbClr val="F26B43"/>
          </p15:clr>
        </p15:guide>
        <p15:guide id="1" pos="5634" userDrawn="1">
          <p15:clr>
            <a:srgbClr val="5ACBF0"/>
          </p15:clr>
        </p15:guide>
        <p15:guide id="2" pos="9728" userDrawn="1">
          <p15:clr>
            <a:srgbClr val="5ACBF0"/>
          </p15:clr>
        </p15:guide>
        <p15:guide id="3" pos="126" userDrawn="1">
          <p15:clr>
            <a:srgbClr val="5ACBF0"/>
          </p15:clr>
        </p15:guide>
        <p15:guide id="5" orient="horz" pos="637" userDrawn="1">
          <p15:clr>
            <a:srgbClr val="F26B43"/>
          </p15:clr>
        </p15:guide>
        <p15:guide id="6"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usace1.webex.com/usace1/j.php?MTID=m1da5908e27cb76961e6ded29f194c609" TargetMode="External"/><Relationship Id="rId3" Type="http://schemas.openxmlformats.org/officeDocument/2006/relationships/hyperlink" Target="mailto:claudia.m.montero@usace.army.mil" TargetMode="External"/><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image" Target="../media/image9.jpeg"/><Relationship Id="rId11" Type="http://schemas.openxmlformats.org/officeDocument/2006/relationships/image" Target="../media/image13.png"/><Relationship Id="rId5" Type="http://schemas.openxmlformats.org/officeDocument/2006/relationships/hyperlink" Target="https://piee.eb.mil/" TargetMode="External"/><Relationship Id="rId10" Type="http://schemas.openxmlformats.org/officeDocument/2006/relationships/image" Target="../media/image12.png"/><Relationship Id="rId4" Type="http://schemas.openxmlformats.org/officeDocument/2006/relationships/hyperlink" Target="https://sam.gov/" TargetMode="External"/><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0">
            <a:extLst>
              <a:ext uri="{FF2B5EF4-FFF2-40B4-BE49-F238E27FC236}">
                <a16:creationId xmlns:a16="http://schemas.microsoft.com/office/drawing/2014/main" id="{F181575B-8AF7-4BF0-98BF-A24B53982AAE}"/>
              </a:ext>
            </a:extLst>
          </p:cNvPr>
          <p:cNvSpPr/>
          <p:nvPr/>
        </p:nvSpPr>
        <p:spPr>
          <a:xfrm>
            <a:off x="103105" y="1175409"/>
            <a:ext cx="5267791" cy="2539944"/>
          </a:xfrm>
          <a:prstGeom prst="roundRect">
            <a:avLst>
              <a:gd name="adj" fmla="val 2553"/>
            </a:avLst>
          </a:prstGeom>
          <a:solidFill>
            <a:srgbClr val="D8D8D8"/>
          </a:solidFill>
          <a:ln w="12700" cap="flat" cmpd="sng" algn="ctr">
            <a:noFill/>
            <a:prstDash val="solid"/>
            <a:miter lim="800000"/>
          </a:ln>
          <a:effectLst/>
        </p:spPr>
        <p:txBody>
          <a:bodyPr rtlCol="0" anchor="ctr"/>
          <a:lstStyle/>
          <a:p>
            <a:pPr algn="ctr" defTabSz="914377" fontAlgn="auto">
              <a:spcBef>
                <a:spcPts val="0"/>
              </a:spcBef>
              <a:spcAft>
                <a:spcPts val="0"/>
              </a:spcAft>
              <a:defRPr/>
            </a:pPr>
            <a:endParaRPr lang="en-US" kern="0" dirty="0">
              <a:solidFill>
                <a:srgbClr val="FFFFFF"/>
              </a:solidFill>
              <a:latin typeface="Calibri" panose="020F0502020204030204"/>
            </a:endParaRPr>
          </a:p>
        </p:txBody>
      </p:sp>
      <p:sp>
        <p:nvSpPr>
          <p:cNvPr id="12" name="Rounded Rectangle 10">
            <a:extLst>
              <a:ext uri="{FF2B5EF4-FFF2-40B4-BE49-F238E27FC236}">
                <a16:creationId xmlns:a16="http://schemas.microsoft.com/office/drawing/2014/main" id="{2E5A3AF8-D8D8-400A-8CF1-ACD800C93307}"/>
              </a:ext>
            </a:extLst>
          </p:cNvPr>
          <p:cNvSpPr/>
          <p:nvPr/>
        </p:nvSpPr>
        <p:spPr>
          <a:xfrm>
            <a:off x="5483205" y="1174942"/>
            <a:ext cx="3557690" cy="4351804"/>
          </a:xfrm>
          <a:prstGeom prst="roundRect">
            <a:avLst>
              <a:gd name="adj" fmla="val 2553"/>
            </a:avLst>
          </a:prstGeom>
          <a:solidFill>
            <a:srgbClr val="D8D8D8"/>
          </a:solidFill>
          <a:ln w="12700" cap="flat" cmpd="sng" algn="ctr">
            <a:noFill/>
            <a:prstDash val="solid"/>
            <a:miter lim="800000"/>
          </a:ln>
          <a:effectLst/>
        </p:spPr>
        <p:txBody>
          <a:bodyPr rtlCol="0" anchor="ctr"/>
          <a:lstStyle/>
          <a:p>
            <a:pPr algn="ctr" defTabSz="914377" fontAlgn="auto">
              <a:spcBef>
                <a:spcPts val="0"/>
              </a:spcBef>
              <a:spcAft>
                <a:spcPts val="0"/>
              </a:spcAft>
              <a:defRPr/>
            </a:pPr>
            <a:endParaRPr lang="en-US" kern="0" dirty="0">
              <a:solidFill>
                <a:srgbClr val="FFFFFF"/>
              </a:solidFill>
              <a:latin typeface="Calibri" panose="020F0502020204030204"/>
            </a:endParaRPr>
          </a:p>
        </p:txBody>
      </p:sp>
      <p:sp>
        <p:nvSpPr>
          <p:cNvPr id="2" name="Text Placeholder 1"/>
          <p:cNvSpPr>
            <a:spLocks noGrp="1"/>
          </p:cNvSpPr>
          <p:nvPr>
            <p:ph type="body" sz="quarter" idx="19"/>
          </p:nvPr>
        </p:nvSpPr>
        <p:spPr>
          <a:xfrm>
            <a:off x="5483204" y="1265260"/>
            <a:ext cx="3557690" cy="4192264"/>
          </a:xfrm>
          <a:prstGeom prst="rect">
            <a:avLst/>
          </a:prstGeom>
        </p:spPr>
        <p:txBody>
          <a:bodyPr/>
          <a:lstStyle/>
          <a:p>
            <a:r>
              <a:rPr lang="es-ES" sz="1050" dirty="0"/>
              <a:t>El Cuerpo de Ingenieros del Ejército de los Estados Unidos (USACE, por sus siglas en inglés) trabaja con países socios de la región en esfuerzos de ingeniería y tiene requisitos regionales futuros para la construcción y las renovaciones. USACE busca contratistas con experiencia en diseño, construcción y reparación de instalaciones, servicios públicos e infraestructura.</a:t>
            </a:r>
          </a:p>
          <a:p>
            <a:endParaRPr lang="es-ES" sz="1050" dirty="0"/>
          </a:p>
          <a:p>
            <a:r>
              <a:rPr lang="es-ES" sz="1050" dirty="0"/>
              <a:t>Se llevará a cabo una reunión virtual el 15 de febrero para compartir información sobre el registro anticipado que se requiere para competir en las solicitudes de USACE. Además, en marzo se llevará a cabo una conferencia previa a la propuesta en persona en Lima, Perú, que se centrará en cómo presentar una propuesta. Los contratistas interesados ​​pueden comunicarse con Claudia Montero en </a:t>
            </a:r>
            <a:r>
              <a:rPr lang="es-ES" sz="1050" dirty="0">
                <a:hlinkClick r:id="rId3"/>
              </a:rPr>
              <a:t>claudia.m.montero@usace.army.mil</a:t>
            </a:r>
            <a:r>
              <a:rPr lang="es-ES" sz="1050" dirty="0"/>
              <a:t>  para obtener información adicional y registrarse para la conferencia. Se solicita a los participantes que obtengan su código NCAGE antes de asistir al evento.</a:t>
            </a:r>
          </a:p>
          <a:p>
            <a:endParaRPr lang="es-ES" sz="1050" dirty="0"/>
          </a:p>
          <a:p>
            <a:r>
              <a:rPr lang="en-US" sz="1050" dirty="0"/>
              <a:t>Las l</a:t>
            </a:r>
            <a:r>
              <a:rPr lang="es-ES" sz="1050" dirty="0"/>
              <a:t>icitacione</a:t>
            </a:r>
            <a:r>
              <a:rPr lang="en-US" sz="1050" dirty="0"/>
              <a:t>s solo se </a:t>
            </a:r>
            <a:r>
              <a:rPr lang="en-US" sz="1050" dirty="0" err="1"/>
              <a:t>anunciarán</a:t>
            </a:r>
            <a:r>
              <a:rPr lang="en-US" sz="1050" dirty="0"/>
              <a:t> </a:t>
            </a:r>
            <a:r>
              <a:rPr lang="en-US" sz="1050" dirty="0" err="1"/>
              <a:t>en</a:t>
            </a:r>
            <a:r>
              <a:rPr lang="en-US" sz="1050" dirty="0"/>
              <a:t> </a:t>
            </a:r>
            <a:r>
              <a:rPr lang="es-ES" sz="1050" dirty="0">
                <a:hlinkClick r:id="rId4"/>
              </a:rPr>
              <a:t>https://SAM.gov</a:t>
            </a:r>
            <a:r>
              <a:rPr lang="es-ES" sz="1050" dirty="0"/>
              <a:t> y solo se pueden descargar y enviar propuestas a través de </a:t>
            </a:r>
            <a:r>
              <a:rPr lang="es-ES" sz="1050" dirty="0">
                <a:hlinkClick r:id="rId5"/>
              </a:rPr>
              <a:t>https://piee.eb.mil</a:t>
            </a:r>
            <a:r>
              <a:rPr lang="es-ES" sz="1050" dirty="0"/>
              <a:t>. Es necesario registrarse en los sitios enumerados en este anuncio para participar en el concurso.</a:t>
            </a:r>
            <a:endParaRPr lang="en-US" sz="1050" dirty="0"/>
          </a:p>
        </p:txBody>
      </p:sp>
      <p:pic>
        <p:nvPicPr>
          <p:cNvPr id="9" name="Picture Placeholder 8"/>
          <p:cNvPicPr>
            <a:picLocks noGrp="1" noChangeAspect="1"/>
          </p:cNvPicPr>
          <p:nvPr>
            <p:ph type="pic" sz="quarter" idx="16"/>
          </p:nvPr>
        </p:nvPicPr>
        <p:blipFill>
          <a:blip r:embed="rId6" cstate="email">
            <a:extLst>
              <a:ext uri="{28A0092B-C50C-407E-A947-70E740481C1C}">
                <a14:useLocalDpi xmlns:a14="http://schemas.microsoft.com/office/drawing/2010/main" val="0"/>
              </a:ext>
            </a:extLst>
          </a:blip>
          <a:srcRect/>
          <a:stretch/>
        </p:blipFill>
        <p:spPr>
          <a:xfrm>
            <a:off x="7811641" y="5785139"/>
            <a:ext cx="1220568" cy="874664"/>
          </a:xfrm>
          <a:prstGeom prst="rect">
            <a:avLst/>
          </a:prstGeom>
        </p:spPr>
      </p:pic>
      <p:sp>
        <p:nvSpPr>
          <p:cNvPr id="3" name="Title 2"/>
          <p:cNvSpPr>
            <a:spLocks noGrp="1"/>
          </p:cNvSpPr>
          <p:nvPr>
            <p:ph type="title"/>
          </p:nvPr>
        </p:nvSpPr>
        <p:spPr>
          <a:xfrm>
            <a:off x="215414" y="26684"/>
            <a:ext cx="8717980" cy="1132701"/>
          </a:xfrm>
        </p:spPr>
        <p:txBody>
          <a:bodyPr>
            <a:normAutofit fontScale="90000"/>
          </a:bodyPr>
          <a:lstStyle/>
          <a:p>
            <a:pPr algn="ctr"/>
            <a:r>
              <a:rPr lang="es-ES" dirty="0"/>
              <a:t>Registrarse para competir en contratos de construcción del cuerpo de ingenieros del ejército de estados unidos en América Latina</a:t>
            </a:r>
            <a:endParaRPr lang="en-US" dirty="0"/>
          </a:p>
        </p:txBody>
      </p:sp>
      <p:pic>
        <p:nvPicPr>
          <p:cNvPr id="11" name="Picture Placeholder 10"/>
          <p:cNvPicPr>
            <a:picLocks noGrp="1" noChangeAspect="1"/>
          </p:cNvPicPr>
          <p:nvPr>
            <p:ph type="pic" sz="quarter" idx="18"/>
          </p:nvPr>
        </p:nvPicPr>
        <p:blipFill rotWithShape="1">
          <a:blip r:embed="rId7" cstate="email">
            <a:extLst>
              <a:ext uri="{28A0092B-C50C-407E-A947-70E740481C1C}">
                <a14:useLocalDpi xmlns:a14="http://schemas.microsoft.com/office/drawing/2010/main" val="0"/>
              </a:ext>
            </a:extLst>
          </a:blip>
          <a:srcRect/>
          <a:stretch/>
        </p:blipFill>
        <p:spPr>
          <a:xfrm>
            <a:off x="5465752" y="5775514"/>
            <a:ext cx="1055141" cy="893915"/>
          </a:xfrm>
          <a:prstGeom prst="rect">
            <a:avLst/>
          </a:prstGeom>
        </p:spPr>
      </p:pic>
      <p:sp>
        <p:nvSpPr>
          <p:cNvPr id="13" name="Text Placeholder 1">
            <a:extLst>
              <a:ext uri="{FF2B5EF4-FFF2-40B4-BE49-F238E27FC236}">
                <a16:creationId xmlns:a16="http://schemas.microsoft.com/office/drawing/2014/main" id="{BD786F86-FD15-4FD8-9F5D-F3063570DDEA}"/>
              </a:ext>
            </a:extLst>
          </p:cNvPr>
          <p:cNvSpPr txBox="1">
            <a:spLocks/>
          </p:cNvSpPr>
          <p:nvPr/>
        </p:nvSpPr>
        <p:spPr bwMode="auto">
          <a:xfrm>
            <a:off x="103106" y="1159852"/>
            <a:ext cx="5267791" cy="25555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spcBef>
                <a:spcPts val="0"/>
              </a:spcBef>
              <a:spcAft>
                <a:spcPct val="0"/>
              </a:spcAft>
              <a:buFont typeface="Arial" pitchFamily="34" charset="0"/>
              <a:defRPr sz="1575" kern="1200">
                <a:solidFill>
                  <a:schemeClr val="tx1">
                    <a:lumMod val="75000"/>
                    <a:lumOff val="25000"/>
                  </a:schemeClr>
                </a:solidFill>
                <a:latin typeface="Arial" pitchFamily="34" charset="0"/>
                <a:ea typeface="ＭＳ Ｐゴシック" charset="0"/>
                <a:cs typeface="Arial" pitchFamily="34" charset="0"/>
              </a:defRPr>
            </a:lvl1pPr>
            <a:lvl2pPr marL="170260" indent="-170260" algn="l" rtl="0" eaLnBrk="1" fontAlgn="base" hangingPunct="1">
              <a:spcBef>
                <a:spcPts val="0"/>
              </a:spcBef>
              <a:spcAft>
                <a:spcPct val="0"/>
              </a:spcAft>
              <a:buFont typeface="Arial" pitchFamily="34" charset="0"/>
              <a:buChar char="–"/>
              <a:defRPr sz="1575" kern="1200">
                <a:solidFill>
                  <a:schemeClr val="tx1">
                    <a:lumMod val="75000"/>
                    <a:lumOff val="25000"/>
                  </a:schemeClr>
                </a:solidFill>
                <a:latin typeface="Arial" pitchFamily="34" charset="0"/>
                <a:ea typeface="Arial" charset="0"/>
                <a:cs typeface="Arial" pitchFamily="34" charset="0"/>
              </a:defRPr>
            </a:lvl2pPr>
            <a:lvl3pPr marL="346472" indent="-176213"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3pPr>
            <a:lvl4pPr marL="515541" indent="-169069"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4pPr>
            <a:lvl5pPr marL="685800" indent="-170260" algn="l" rtl="0" eaLnBrk="1" fontAlgn="base" hangingPunct="1">
              <a:spcBef>
                <a:spcPts val="0"/>
              </a:spcBef>
              <a:spcAft>
                <a:spcPct val="0"/>
              </a:spcAft>
              <a:buFont typeface="Arial" pitchFamily="34" charset="0"/>
              <a:buChar char="»"/>
              <a:defRPr sz="1125" kern="1200">
                <a:solidFill>
                  <a:schemeClr val="tx1">
                    <a:lumMod val="75000"/>
                    <a:lumOff val="25000"/>
                  </a:schemeClr>
                </a:solidFill>
                <a:latin typeface="Arial" pitchFamily="34" charset="0"/>
                <a:ea typeface="Arial" charset="0"/>
                <a:cs typeface="Arial" pitchFamily="34" charset="0"/>
              </a:defRPr>
            </a:lvl5pPr>
            <a:lvl6pPr marL="1060847"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6pPr>
            <a:lvl7pPr marL="1253729"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7pPr>
            <a:lvl8pPr marL="1446610"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8pPr>
            <a:lvl9pPr marL="1639491" indent="-96441" algn="l" defTabSz="385763" rtl="0" eaLnBrk="1" latinLnBrk="0" hangingPunct="1">
              <a:spcBef>
                <a:spcPct val="20000"/>
              </a:spcBef>
              <a:buFont typeface="Arial" pitchFamily="34" charset="0"/>
              <a:buChar char="•"/>
              <a:defRPr sz="844" kern="1200">
                <a:solidFill>
                  <a:schemeClr val="tx1"/>
                </a:solidFill>
                <a:latin typeface="+mn-lt"/>
                <a:ea typeface="+mn-ea"/>
                <a:cs typeface="+mn-cs"/>
              </a:defRPr>
            </a:lvl9pPr>
          </a:lstStyle>
          <a:p>
            <a:endParaRPr lang="en-US" sz="1100" dirty="0"/>
          </a:p>
          <a:p>
            <a:endParaRPr lang="en-US" sz="1100" dirty="0"/>
          </a:p>
          <a:p>
            <a:endParaRPr lang="en-US" sz="1100" dirty="0"/>
          </a:p>
          <a:p>
            <a:endParaRPr lang="en-US" sz="500" dirty="0">
              <a:hlinkClick r:id="rId8"/>
            </a:endParaRPr>
          </a:p>
          <a:p>
            <a:r>
              <a:rPr lang="en-US" sz="1000" dirty="0">
                <a:hlinkClick r:id="rId8"/>
              </a:rPr>
              <a:t>https://usace1.webex.com/usace1/j.php?MTID=m1da5908e27cb76961e6ded29f194c609</a:t>
            </a:r>
            <a:endParaRPr lang="en-US" sz="1000" dirty="0"/>
          </a:p>
          <a:p>
            <a:endParaRPr lang="en-US" sz="1100" dirty="0"/>
          </a:p>
          <a:p>
            <a:r>
              <a:rPr lang="es-ES" sz="1200" dirty="0"/>
              <a:t>Número de </a:t>
            </a:r>
            <a:r>
              <a:rPr lang="es-ES" sz="1100" dirty="0"/>
              <a:t>reunión </a:t>
            </a:r>
            <a:r>
              <a:rPr lang="en-US" sz="1100" dirty="0"/>
              <a:t>: 2763 937 1627	            </a:t>
            </a:r>
            <a:r>
              <a:rPr lang="en-US" sz="1100" dirty="0" err="1"/>
              <a:t>C</a:t>
            </a:r>
            <a:r>
              <a:rPr lang="en-US" sz="1200" b="0" i="0" dirty="0" err="1">
                <a:solidFill>
                  <a:srgbClr val="202124"/>
                </a:solidFill>
                <a:effectLst/>
                <a:latin typeface="Roboto"/>
              </a:rPr>
              <a:t>ontraseña</a:t>
            </a:r>
            <a:r>
              <a:rPr lang="en-US" sz="1200" b="0" i="0" dirty="0">
                <a:solidFill>
                  <a:srgbClr val="202124"/>
                </a:solidFill>
                <a:effectLst/>
                <a:latin typeface="Roboto"/>
              </a:rPr>
              <a:t> </a:t>
            </a:r>
            <a:r>
              <a:rPr lang="en-US" sz="1100" dirty="0"/>
              <a:t>: N35fEHGyJ?6</a:t>
            </a:r>
          </a:p>
          <a:p>
            <a:endParaRPr lang="en-US" sz="1100" dirty="0"/>
          </a:p>
          <a:p>
            <a:r>
              <a:rPr lang="es-ES" sz="1100" dirty="0"/>
              <a:t>Agenda: Introducir los requisitos para registrarse en los sistemas del gobierno de los EE. UU. para permitir la participación futura en concursos de contratos en Perú y otros lugares.</a:t>
            </a:r>
          </a:p>
          <a:p>
            <a:endParaRPr lang="es-ES" sz="1100" dirty="0"/>
          </a:p>
          <a:p>
            <a:r>
              <a:rPr lang="es-ES" sz="1100" dirty="0"/>
              <a:t>Únete por teléfono:</a:t>
            </a:r>
          </a:p>
          <a:p>
            <a:r>
              <a:rPr lang="en-US" sz="1100" dirty="0"/>
              <a:t>+1-844-800-2712 US Toll Free</a:t>
            </a:r>
          </a:p>
          <a:p>
            <a:r>
              <a:rPr lang="en-US" sz="1100" dirty="0"/>
              <a:t>+1-669-234-1177 US Toll		              Access code: 276 393 71627</a:t>
            </a:r>
          </a:p>
        </p:txBody>
      </p:sp>
      <p:sp>
        <p:nvSpPr>
          <p:cNvPr id="6" name="Round Same Side Corner Rectangle 17">
            <a:extLst>
              <a:ext uri="{FF2B5EF4-FFF2-40B4-BE49-F238E27FC236}">
                <a16:creationId xmlns:a16="http://schemas.microsoft.com/office/drawing/2014/main" id="{E0C36499-785D-F070-BDBA-F298B7945685}"/>
              </a:ext>
            </a:extLst>
          </p:cNvPr>
          <p:cNvSpPr/>
          <p:nvPr/>
        </p:nvSpPr>
        <p:spPr>
          <a:xfrm>
            <a:off x="103105" y="1159851"/>
            <a:ext cx="5267791" cy="510139"/>
          </a:xfrm>
          <a:prstGeom prst="round2SameRect">
            <a:avLst>
              <a:gd name="adj1" fmla="val 17767"/>
              <a:gd name="adj2" fmla="val 0"/>
            </a:avLst>
          </a:prstGeom>
          <a:solidFill>
            <a:srgbClr val="555550"/>
          </a:solidFill>
          <a:ln>
            <a:noFill/>
          </a:ln>
          <a:effectLst/>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150" b="1" dirty="0">
                <a:solidFill>
                  <a:schemeClr val="tx2"/>
                </a:solidFill>
              </a:rPr>
              <a:t>Día de la industria virtual: información sobre los requisitos de registro</a:t>
            </a:r>
          </a:p>
          <a:p>
            <a:pPr algn="ctr"/>
            <a:r>
              <a:rPr lang="es-ES" sz="1100" b="1" dirty="0">
                <a:solidFill>
                  <a:schemeClr val="tx2"/>
                </a:solidFill>
              </a:rPr>
              <a:t>Miércoles, 15 de febrero de 2023, 10:00-11:00 a. m., hora central (EE. UU.)</a:t>
            </a:r>
            <a:endParaRPr lang="en-US" sz="1100" b="1" dirty="0">
              <a:solidFill>
                <a:schemeClr val="tx2"/>
              </a:solidFill>
            </a:endParaRPr>
          </a:p>
        </p:txBody>
      </p:sp>
      <p:pic>
        <p:nvPicPr>
          <p:cNvPr id="17" name="Picture 16" descr="A group of people working on a construction site&#10;&#10;Description automatically generated with low confidence">
            <a:extLst>
              <a:ext uri="{FF2B5EF4-FFF2-40B4-BE49-F238E27FC236}">
                <a16:creationId xmlns:a16="http://schemas.microsoft.com/office/drawing/2014/main" id="{D268136E-B672-020A-E6BB-0A7D10D876EC}"/>
              </a:ext>
            </a:extLst>
          </p:cNvPr>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6528783" y="5775513"/>
            <a:ext cx="1282858" cy="893916"/>
          </a:xfrm>
          <a:prstGeom prst="rect">
            <a:avLst/>
          </a:prstGeom>
        </p:spPr>
      </p:pic>
      <p:pic>
        <p:nvPicPr>
          <p:cNvPr id="18" name="Picture 17">
            <a:extLst>
              <a:ext uri="{FF2B5EF4-FFF2-40B4-BE49-F238E27FC236}">
                <a16:creationId xmlns:a16="http://schemas.microsoft.com/office/drawing/2014/main" id="{A4435C77-9AC2-F8DD-EB37-641BC4354DAC}"/>
              </a:ext>
            </a:extLst>
          </p:cNvPr>
          <p:cNvPicPr>
            <a:picLocks noChangeAspect="1"/>
          </p:cNvPicPr>
          <p:nvPr/>
        </p:nvPicPr>
        <p:blipFill>
          <a:blip r:embed="rId10"/>
          <a:stretch>
            <a:fillRect/>
          </a:stretch>
        </p:blipFill>
        <p:spPr>
          <a:xfrm>
            <a:off x="103104" y="3765705"/>
            <a:ext cx="5267791" cy="1794169"/>
          </a:xfrm>
          <a:prstGeom prst="rect">
            <a:avLst/>
          </a:prstGeom>
        </p:spPr>
      </p:pic>
      <p:pic>
        <p:nvPicPr>
          <p:cNvPr id="20" name="Picture 19">
            <a:extLst>
              <a:ext uri="{FF2B5EF4-FFF2-40B4-BE49-F238E27FC236}">
                <a16:creationId xmlns:a16="http://schemas.microsoft.com/office/drawing/2014/main" id="{955C18D7-BDD5-BDA1-7B88-1C51AB1FEB83}"/>
              </a:ext>
            </a:extLst>
          </p:cNvPr>
          <p:cNvPicPr>
            <a:picLocks noChangeAspect="1"/>
          </p:cNvPicPr>
          <p:nvPr/>
        </p:nvPicPr>
        <p:blipFill>
          <a:blip r:embed="rId11"/>
          <a:stretch>
            <a:fillRect/>
          </a:stretch>
        </p:blipFill>
        <p:spPr>
          <a:xfrm>
            <a:off x="2058571" y="5617064"/>
            <a:ext cx="3713078" cy="1214252"/>
          </a:xfrm>
          <a:prstGeom prst="rect">
            <a:avLst/>
          </a:prstGeom>
        </p:spPr>
      </p:pic>
    </p:spTree>
    <p:extLst>
      <p:ext uri="{BB962C8B-B14F-4D97-AF65-F5344CB8AC3E}">
        <p14:creationId xmlns:p14="http://schemas.microsoft.com/office/powerpoint/2010/main" val="1717309688"/>
      </p:ext>
    </p:extLst>
  </p:cSld>
  <p:clrMapOvr>
    <a:masterClrMapping/>
  </p:clrMapOvr>
</p:sld>
</file>

<file path=ppt/theme/theme1.xml><?xml version="1.0" encoding="utf-8"?>
<a:theme xmlns:a="http://schemas.openxmlformats.org/drawingml/2006/main" name="Content Templates">
  <a:themeElements>
    <a:clrScheme name="USACE">
      <a:dk1>
        <a:srgbClr val="000000"/>
      </a:dk1>
      <a:lt1>
        <a:srgbClr val="83847A"/>
      </a:lt1>
      <a:dk2>
        <a:srgbClr val="FFFFFF"/>
      </a:dk2>
      <a:lt2>
        <a:srgbClr val="A3A3A3"/>
      </a:lt2>
      <a:accent1>
        <a:srgbClr val="82786F"/>
      </a:accent1>
      <a:accent2>
        <a:srgbClr val="6E8778"/>
      </a:accent2>
      <a:accent3>
        <a:srgbClr val="705C38"/>
      </a:accent3>
      <a:accent4>
        <a:srgbClr val="3E6682"/>
      </a:accent4>
      <a:accent5>
        <a:srgbClr val="663830"/>
      </a:accent5>
      <a:accent6>
        <a:srgbClr val="DF1F2E"/>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4D202EBB-725C-4C87-B90A-DB065ED0BBF7}"/>
    </a:ext>
  </a:extLst>
</a:theme>
</file>

<file path=ppt/theme/theme2.xml><?xml version="1.0" encoding="utf-8"?>
<a:theme xmlns:a="http://schemas.openxmlformats.org/drawingml/2006/main" name="Chart Color Templates">
  <a:themeElements>
    <a:clrScheme name="USACE Charts">
      <a:dk1>
        <a:srgbClr val="000000"/>
      </a:dk1>
      <a:lt1>
        <a:srgbClr val="FFFFFF"/>
      </a:lt1>
      <a:dk2>
        <a:srgbClr val="3E6682"/>
      </a:dk2>
      <a:lt2>
        <a:srgbClr val="D9D9D9"/>
      </a:lt2>
      <a:accent1>
        <a:srgbClr val="50771B"/>
      </a:accent1>
      <a:accent2>
        <a:srgbClr val="FCAE3B"/>
      </a:accent2>
      <a:accent3>
        <a:srgbClr val="705C38"/>
      </a:accent3>
      <a:accent4>
        <a:srgbClr val="532476"/>
      </a:accent4>
      <a:accent5>
        <a:srgbClr val="DF1F2E"/>
      </a:accent5>
      <a:accent6>
        <a:srgbClr val="82786F"/>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7A4F02DA-9F69-4CE8-8688-F5382440A1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89822E15706D4E8CBD18E52F5C51E8" ma:contentTypeVersion="1" ma:contentTypeDescription="Create a new document." ma:contentTypeScope="" ma:versionID="cfb80ddf15962d7a578872d247450ffc">
  <xsd:schema xmlns:xsd="http://www.w3.org/2001/XMLSchema" xmlns:xs="http://www.w3.org/2001/XMLSchema" xmlns:p="http://schemas.microsoft.com/office/2006/metadata/properties" xmlns:ns2="f870edab-b142-4491-bd96-eb1440da9e9f" targetNamespace="http://schemas.microsoft.com/office/2006/metadata/properties" ma:root="true" ma:fieldsID="4ad3db14d4f49261122436ef0ad753b1" ns2:_="">
    <xsd:import namespace="f870edab-b142-4491-bd96-eb1440da9e9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0edab-b142-4491-bd96-eb1440da9e9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8C2CD5-50C2-4A7C-996A-3D6312B83669}">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f870edab-b142-4491-bd96-eb1440da9e9f"/>
    <ds:schemaRef ds:uri="http://purl.org/dc/dcmitype/"/>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C0CCBB40-CA7D-415A-B8E5-C32D708690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0edab-b142-4491-bd96-eb1440da9e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CAE72E-856B-4DF4-A9F6-93C41667E9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8374</TotalTime>
  <Words>353</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Roboto</vt:lpstr>
      <vt:lpstr>Content Templates</vt:lpstr>
      <vt:lpstr>Chart Color Templates</vt:lpstr>
      <vt:lpstr>Registrarse para competir en contratos de construcción del cuerpo de ingenieros del ejército de estados unidos en América Latina</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ELW</dc:creator>
  <cp:lastModifiedBy>Julie Walton</cp:lastModifiedBy>
  <cp:revision>395</cp:revision>
  <dcterms:created xsi:type="dcterms:W3CDTF">2017-02-20T05:10:01Z</dcterms:created>
  <dcterms:modified xsi:type="dcterms:W3CDTF">2023-02-03T19:59:59Z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0x0101004489822E15706D4E8CBD18E52F5C51E8</vt:lpwstr>
  </property>
  <property fmtid="{D5CDD505-2E9C-101B-9397-08002B2CF9AE}" pid="3" name="_dlc_policyId">
    <vt:lpwstr/>
  </property>
  <property fmtid="{D5CDD505-2E9C-101B-9397-08002B2CF9AE}" pid="4" name="ItemRetentionFormula">
    <vt:lpwstr/>
  </property>
</Properties>
</file>