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4"/>
    <p:sldMasterId id="2147483723" r:id="rId5"/>
  </p:sldMasterIdLst>
  <p:notesMasterIdLst>
    <p:notesMasterId r:id="rId7"/>
  </p:notesMasterIdLst>
  <p:handoutMasterIdLst>
    <p:handoutMasterId r:id="rId8"/>
  </p:handoutMasterIdLst>
  <p:sldIdLst>
    <p:sldId id="26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5CE0"/>
    <a:srgbClr val="0F0779"/>
    <a:srgbClr val="DF1F2E"/>
    <a:srgbClr val="CC0000"/>
    <a:srgbClr val="C8C8C8"/>
    <a:srgbClr val="FFFFFF"/>
    <a:srgbClr val="FF6600"/>
    <a:srgbClr val="D9D9D9"/>
    <a:srgbClr val="FFCC66"/>
    <a:srgbClr val="6E9678"/>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27" autoAdjust="0"/>
    <p:restoredTop sz="88671" autoAdjust="0"/>
  </p:normalViewPr>
  <p:slideViewPr>
    <p:cSldViewPr snapToGrid="0">
      <p:cViewPr varScale="1">
        <p:scale>
          <a:sx n="115" d="100"/>
          <a:sy n="115" d="100"/>
        </p:scale>
        <p:origin x="1404" y="108"/>
      </p:cViewPr>
      <p:guideLst/>
    </p:cSldViewPr>
  </p:slideViewPr>
  <p:notesTextViewPr>
    <p:cViewPr>
      <p:scale>
        <a:sx n="1" d="1"/>
        <a:sy n="1" d="1"/>
      </p:scale>
      <p:origin x="0" y="0"/>
    </p:cViewPr>
  </p:notesTextViewPr>
  <p:notesViewPr>
    <p:cSldViewPr snapToGrid="0" showGuides="1">
      <p:cViewPr varScale="1">
        <p:scale>
          <a:sx n="99" d="100"/>
          <a:sy n="99" d="100"/>
        </p:scale>
        <p:origin x="357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CF3383-DF08-4C90-8557-22EF3027DD43}" type="datetimeFigureOut">
              <a:rPr lang="en-US" smtClean="0"/>
              <a:t>2/3/2023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Tree>
    <p:extLst>
      <p:ext uri="{BB962C8B-B14F-4D97-AF65-F5344CB8AC3E}">
        <p14:creationId xmlns:p14="http://schemas.microsoft.com/office/powerpoint/2010/main" val="179305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16557-6E8E-4D95-8DF3-2DE1590C714A}" type="datetimeFigureOut">
              <a:rPr lang="en-US" smtClean="0"/>
              <a:t>2/3/2023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3A86D8-1D95-4DFF-A26B-8F86AC3AC58E}" type="slidenum">
              <a:rPr lang="en-US" smtClean="0"/>
              <a:t>‹#›</a:t>
            </a:fld>
            <a:endParaRPr lang="en-US" dirty="0"/>
          </a:p>
        </p:txBody>
      </p:sp>
    </p:spTree>
    <p:extLst>
      <p:ext uri="{BB962C8B-B14F-4D97-AF65-F5344CB8AC3E}">
        <p14:creationId xmlns:p14="http://schemas.microsoft.com/office/powerpoint/2010/main" val="153813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3A86D8-1D95-4DFF-A26B-8F86AC3AC58E}" type="slidenum">
              <a:rPr lang="en-US" smtClean="0"/>
              <a:t>1</a:t>
            </a:fld>
            <a:endParaRPr lang="en-US" dirty="0"/>
          </a:p>
        </p:txBody>
      </p:sp>
    </p:spTree>
    <p:extLst>
      <p:ext uri="{BB962C8B-B14F-4D97-AF65-F5344CB8AC3E}">
        <p14:creationId xmlns:p14="http://schemas.microsoft.com/office/powerpoint/2010/main" val="256288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200025" y="1028700"/>
            <a:ext cx="8743950" cy="560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22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 2 Odd Sec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5"/>
          </p:nvPr>
        </p:nvSpPr>
        <p:spPr>
          <a:xfrm>
            <a:off x="6109486" y="1028700"/>
            <a:ext cx="2834489"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quarter" idx="16"/>
          </p:nvPr>
        </p:nvSpPr>
        <p:spPr>
          <a:xfrm>
            <a:off x="200025" y="1028700"/>
            <a:ext cx="5751666"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16551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Quad-Chart">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00025" y="1028700"/>
            <a:ext cx="4314825" cy="2667000"/>
          </a:xfrm>
        </p:spPr>
        <p:txBody>
          <a:bodyPr/>
          <a:lstStyle>
            <a:lvl1pPr>
              <a:defRPr sz="675">
                <a:solidFill>
                  <a:schemeClr val="tx1">
                    <a:lumMod val="75000"/>
                    <a:lumOff val="25000"/>
                  </a:schemeClr>
                </a:solidFill>
              </a:defRPr>
            </a:lvl1pPr>
            <a:lvl2pPr>
              <a:defRPr sz="675">
                <a:solidFill>
                  <a:schemeClr val="tx1">
                    <a:lumMod val="75000"/>
                    <a:lumOff val="25000"/>
                  </a:schemeClr>
                </a:solidFill>
              </a:defRPr>
            </a:lvl2pPr>
            <a:lvl3pPr>
              <a:defRPr sz="675">
                <a:solidFill>
                  <a:schemeClr val="tx1">
                    <a:lumMod val="75000"/>
                    <a:lumOff val="25000"/>
                  </a:schemeClr>
                </a:solidFill>
              </a:defRPr>
            </a:lvl3pPr>
            <a:lvl4pPr>
              <a:defRPr sz="675">
                <a:solidFill>
                  <a:schemeClr val="tx1">
                    <a:lumMod val="75000"/>
                    <a:lumOff val="25000"/>
                  </a:schemeClr>
                </a:solidFill>
              </a:defRPr>
            </a:lvl4pPr>
            <a:lvl5pPr>
              <a:defRPr sz="67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p:cNvCxnSpPr/>
          <p:nvPr userDrawn="1"/>
        </p:nvCxnSpPr>
        <p:spPr>
          <a:xfrm>
            <a:off x="285750" y="3775869"/>
            <a:ext cx="85725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572000" y="1028700"/>
            <a:ext cx="0" cy="560070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16" name="Content Placeholder 2"/>
          <p:cNvSpPr>
            <a:spLocks noGrp="1"/>
          </p:cNvSpPr>
          <p:nvPr>
            <p:ph sz="quarter" idx="22"/>
          </p:nvPr>
        </p:nvSpPr>
        <p:spPr>
          <a:xfrm>
            <a:off x="200025" y="3855720"/>
            <a:ext cx="4314825" cy="2773680"/>
          </a:xfrm>
        </p:spPr>
        <p:txBody>
          <a:bodyPr/>
          <a:lstStyle>
            <a:lvl1pPr>
              <a:defRPr sz="675">
                <a:solidFill>
                  <a:schemeClr val="tx1">
                    <a:lumMod val="75000"/>
                    <a:lumOff val="25000"/>
                  </a:schemeClr>
                </a:solidFill>
              </a:defRPr>
            </a:lvl1pPr>
            <a:lvl2pPr>
              <a:defRPr sz="675">
                <a:solidFill>
                  <a:schemeClr val="tx1">
                    <a:lumMod val="75000"/>
                    <a:lumOff val="25000"/>
                  </a:schemeClr>
                </a:solidFill>
              </a:defRPr>
            </a:lvl2pPr>
            <a:lvl3pPr>
              <a:defRPr sz="675">
                <a:solidFill>
                  <a:schemeClr val="tx1">
                    <a:lumMod val="75000"/>
                    <a:lumOff val="25000"/>
                  </a:schemeClr>
                </a:solidFill>
              </a:defRPr>
            </a:lvl3pPr>
            <a:lvl4pPr>
              <a:defRPr sz="675">
                <a:solidFill>
                  <a:schemeClr val="tx1">
                    <a:lumMod val="75000"/>
                    <a:lumOff val="25000"/>
                  </a:schemeClr>
                </a:solidFill>
              </a:defRPr>
            </a:lvl4pPr>
            <a:lvl5pPr>
              <a:defRPr sz="67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sz="quarter" idx="23"/>
          </p:nvPr>
        </p:nvSpPr>
        <p:spPr>
          <a:xfrm>
            <a:off x="4629150" y="1028700"/>
            <a:ext cx="4314825" cy="2667000"/>
          </a:xfrm>
        </p:spPr>
        <p:txBody>
          <a:bodyPr/>
          <a:lstStyle>
            <a:lvl1pPr>
              <a:defRPr sz="675">
                <a:solidFill>
                  <a:schemeClr val="tx1">
                    <a:lumMod val="75000"/>
                    <a:lumOff val="25000"/>
                  </a:schemeClr>
                </a:solidFill>
              </a:defRPr>
            </a:lvl1pPr>
            <a:lvl2pPr>
              <a:defRPr sz="675">
                <a:solidFill>
                  <a:schemeClr val="tx1">
                    <a:lumMod val="75000"/>
                    <a:lumOff val="25000"/>
                  </a:schemeClr>
                </a:solidFill>
              </a:defRPr>
            </a:lvl2pPr>
            <a:lvl3pPr>
              <a:defRPr sz="675">
                <a:solidFill>
                  <a:schemeClr val="tx1">
                    <a:lumMod val="75000"/>
                    <a:lumOff val="25000"/>
                  </a:schemeClr>
                </a:solidFill>
              </a:defRPr>
            </a:lvl3pPr>
            <a:lvl4pPr>
              <a:defRPr sz="675">
                <a:solidFill>
                  <a:schemeClr val="tx1">
                    <a:lumMod val="75000"/>
                    <a:lumOff val="25000"/>
                  </a:schemeClr>
                </a:solidFill>
              </a:defRPr>
            </a:lvl4pPr>
            <a:lvl5pPr>
              <a:defRPr sz="675">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sz="quarter" idx="24"/>
          </p:nvPr>
        </p:nvSpPr>
        <p:spPr>
          <a:xfrm>
            <a:off x="4629150" y="3855720"/>
            <a:ext cx="4314825" cy="2773680"/>
          </a:xfrm>
        </p:spPr>
        <p:txBody>
          <a:bodyPr/>
          <a:lstStyle>
            <a:lvl1pPr>
              <a:defRPr sz="675">
                <a:solidFill>
                  <a:schemeClr val="tx1">
                    <a:lumMod val="75000"/>
                    <a:lumOff val="25000"/>
                  </a:schemeClr>
                </a:solidFill>
              </a:defRPr>
            </a:lvl1pPr>
            <a:lvl2pPr>
              <a:defRPr sz="675">
                <a:solidFill>
                  <a:schemeClr val="tx1">
                    <a:lumMod val="75000"/>
                    <a:lumOff val="25000"/>
                  </a:schemeClr>
                </a:solidFill>
              </a:defRPr>
            </a:lvl2pPr>
            <a:lvl3pPr>
              <a:defRPr sz="675">
                <a:solidFill>
                  <a:schemeClr val="tx1">
                    <a:lumMod val="75000"/>
                    <a:lumOff val="25000"/>
                  </a:schemeClr>
                </a:solidFill>
              </a:defRPr>
            </a:lvl3pPr>
            <a:lvl4pPr>
              <a:defRPr sz="675">
                <a:solidFill>
                  <a:schemeClr val="tx1">
                    <a:lumMod val="75000"/>
                    <a:lumOff val="25000"/>
                  </a:schemeClr>
                </a:solidFill>
              </a:defRPr>
            </a:lvl4pPr>
            <a:lvl5pPr>
              <a:defRPr sz="675">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7759814"/>
      </p:ext>
    </p:extLst>
  </p:cSld>
  <p:clrMapOvr>
    <a:masterClrMapping/>
  </p:clrMapOvr>
  <p:extLst>
    <p:ext uri="{DCECCB84-F9BA-43D5-87BE-67443E8EF086}">
      <p15:sldGuideLst xmlns:p15="http://schemas.microsoft.com/office/powerpoint/2012/main">
        <p15:guide id="1" orient="horz" pos="2328" userDrawn="1">
          <p15:clr>
            <a:srgbClr val="FBAE40"/>
          </p15:clr>
        </p15:guide>
        <p15:guide id="2" orient="horz" pos="2424" userDrawn="1">
          <p15:clr>
            <a:srgbClr val="FBAE40"/>
          </p15:clr>
        </p15:guide>
        <p15:guide id="3" pos="2916" userDrawn="1">
          <p15:clr>
            <a:srgbClr val="FBAE40"/>
          </p15:clr>
        </p15:guide>
        <p15:guide id="4" pos="2844"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00025" y="2286001"/>
            <a:ext cx="8743950" cy="1285874"/>
          </a:xfrm>
          <a:prstGeom prst="rect">
            <a:avLst/>
          </a:prstGeom>
          <a:noFill/>
          <a:ln w="9525">
            <a:noFill/>
            <a:miter lim="800000"/>
            <a:headEnd/>
            <a:tailEnd/>
          </a:ln>
        </p:spPr>
        <p:txBody>
          <a:bodyPr anchor="b"/>
          <a:lstStyle>
            <a:lvl1pPr>
              <a:defRPr sz="2400" baseline="0">
                <a:solidFill>
                  <a:schemeClr val="tx1">
                    <a:lumMod val="75000"/>
                    <a:lumOff val="25000"/>
                  </a:schemeClr>
                </a:solidFill>
              </a:defRPr>
            </a:lvl1pPr>
          </a:lstStyle>
          <a:p>
            <a:pPr lvl="0"/>
            <a:r>
              <a:rPr lang="en-US" dirty="0"/>
              <a:t>Click to edit Master title style</a:t>
            </a:r>
          </a:p>
        </p:txBody>
      </p:sp>
      <p:sp>
        <p:nvSpPr>
          <p:cNvPr id="6" name="Text Placeholder 5"/>
          <p:cNvSpPr>
            <a:spLocks noGrp="1"/>
          </p:cNvSpPr>
          <p:nvPr>
            <p:ph type="body" sz="quarter" idx="12"/>
          </p:nvPr>
        </p:nvSpPr>
        <p:spPr>
          <a:xfrm>
            <a:off x="200025" y="3687764"/>
            <a:ext cx="8743950" cy="854075"/>
          </a:xfrm>
        </p:spPr>
        <p:txBody>
          <a:bodyPr/>
          <a:lstStyle>
            <a:lvl1pPr marL="0" indent="0">
              <a:defRPr>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927311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00025" y="2286001"/>
            <a:ext cx="8743950" cy="1285874"/>
          </a:xfrm>
          <a:prstGeom prst="rect">
            <a:avLst/>
          </a:prstGeom>
          <a:noFill/>
          <a:ln w="9525">
            <a:noFill/>
            <a:miter lim="800000"/>
            <a:headEnd/>
            <a:tailEnd/>
          </a:ln>
        </p:spPr>
        <p:txBody>
          <a:bodyPr anchor="b"/>
          <a:lstStyle>
            <a:lvl1pPr>
              <a:defRPr sz="2400" baseline="0">
                <a:solidFill>
                  <a:schemeClr val="tx1">
                    <a:lumMod val="75000"/>
                    <a:lumOff val="25000"/>
                  </a:schemeClr>
                </a:solidFill>
              </a:defRPr>
            </a:lvl1pPr>
          </a:lstStyle>
          <a:p>
            <a:pPr lvl="0"/>
            <a:r>
              <a:rPr lang="en-US" dirty="0"/>
              <a:t>Click to edit Master title style</a:t>
            </a:r>
          </a:p>
        </p:txBody>
      </p:sp>
    </p:spTree>
    <p:extLst>
      <p:ext uri="{BB962C8B-B14F-4D97-AF65-F5344CB8AC3E}">
        <p14:creationId xmlns:p14="http://schemas.microsoft.com/office/powerpoint/2010/main" val="225664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 Content Only">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200025" y="2157414"/>
            <a:ext cx="8743950" cy="17986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75972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92775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with graphics">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1446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ank w/ background no graphics">
    <p:spTree>
      <p:nvGrpSpPr>
        <p:cNvPr id="1" name=""/>
        <p:cNvGrpSpPr/>
        <p:nvPr/>
      </p:nvGrpSpPr>
      <p:grpSpPr>
        <a:xfrm>
          <a:off x="0" y="0"/>
          <a:ext cx="0" cy="0"/>
          <a:chOff x="0" y="0"/>
          <a:chExt cx="0" cy="0"/>
        </a:xfrm>
      </p:grpSpPr>
      <p:sp>
        <p:nvSpPr>
          <p:cNvPr id="9" name="Rounded Rectangle 8"/>
          <p:cNvSpPr/>
          <p:nvPr userDrawn="1"/>
        </p:nvSpPr>
        <p:spPr>
          <a:xfrm>
            <a:off x="145657" y="5394628"/>
            <a:ext cx="8866847" cy="1311966"/>
          </a:xfrm>
          <a:prstGeom prst="roundRect">
            <a:avLst>
              <a:gd name="adj" fmla="val 1121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8" name="Content Placeholder 7"/>
          <p:cNvSpPr>
            <a:spLocks noGrp="1"/>
          </p:cNvSpPr>
          <p:nvPr>
            <p:ph sz="quarter" idx="12"/>
          </p:nvPr>
        </p:nvSpPr>
        <p:spPr>
          <a:xfrm>
            <a:off x="57150" y="66676"/>
            <a:ext cx="9015412" cy="6791325"/>
          </a:xfrm>
          <a:prstGeom prst="roundRect">
            <a:avLst>
              <a:gd name="adj" fmla="val 2256"/>
            </a:avLst>
          </a:prstGeom>
          <a:noFill/>
          <a:ln w="3175">
            <a:noFill/>
          </a:ln>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00025" y="169864"/>
            <a:ext cx="8743950" cy="919162"/>
          </a:xfrm>
        </p:spPr>
        <p:txBody>
          <a:bodyPr anchor="t"/>
          <a:lstStyle>
            <a:lvl1pPr algn="ctr">
              <a:defRPr/>
            </a:lvl1pPr>
          </a:lstStyle>
          <a:p>
            <a:r>
              <a:rPr lang="en-US"/>
              <a:t>Click to edit Master title style</a:t>
            </a:r>
          </a:p>
        </p:txBody>
      </p:sp>
    </p:spTree>
    <p:extLst>
      <p:ext uri="{BB962C8B-B14F-4D97-AF65-F5344CB8AC3E}">
        <p14:creationId xmlns:p14="http://schemas.microsoft.com/office/powerpoint/2010/main" val="1757340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White Blank">
    <p:bg>
      <p:bgPr>
        <a:solidFill>
          <a:schemeClr val="tx2"/>
        </a:solidFill>
        <a:effectLst/>
      </p:bgPr>
    </p:bg>
    <p:spTree>
      <p:nvGrpSpPr>
        <p:cNvPr id="1" name=""/>
        <p:cNvGrpSpPr/>
        <p:nvPr/>
      </p:nvGrpSpPr>
      <p:grpSpPr>
        <a:xfrm>
          <a:off x="0" y="0"/>
          <a:ext cx="0" cy="0"/>
          <a:chOff x="0" y="0"/>
          <a:chExt cx="0" cy="0"/>
        </a:xfrm>
      </p:grpSpPr>
      <p:sp>
        <p:nvSpPr>
          <p:cNvPr id="8"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pPr algn="r">
                <a:spcBef>
                  <a:spcPct val="50000"/>
                </a:spcBef>
                <a:defRPr/>
              </a:pPr>
              <a:t>‹#›</a:t>
            </a:fld>
            <a:endParaRPr lang="en-US" sz="750" b="0" baseline="0" dirty="0"/>
          </a:p>
        </p:txBody>
      </p:sp>
    </p:spTree>
    <p:extLst>
      <p:ext uri="{BB962C8B-B14F-4D97-AF65-F5344CB8AC3E}">
        <p14:creationId xmlns:p14="http://schemas.microsoft.com/office/powerpoint/2010/main" val="2206101087"/>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White Blank">
    <p:bg>
      <p:bgPr>
        <a:solidFill>
          <a:schemeClr val="bg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solidFill>
                  <a:schemeClr val="tx2"/>
                </a:solidFill>
              </a:rPr>
              <a:pPr algn="r">
                <a:spcBef>
                  <a:spcPct val="50000"/>
                </a:spcBef>
                <a:defRPr/>
              </a:pPr>
              <a:t>‹#›</a:t>
            </a:fld>
            <a:endParaRPr lang="en-US" sz="750" b="0" baseline="0" dirty="0">
              <a:solidFill>
                <a:schemeClr val="tx2"/>
              </a:solidFill>
            </a:endParaRPr>
          </a:p>
        </p:txBody>
      </p:sp>
    </p:spTree>
    <p:extLst>
      <p:ext uri="{BB962C8B-B14F-4D97-AF65-F5344CB8AC3E}">
        <p14:creationId xmlns:p14="http://schemas.microsoft.com/office/powerpoint/2010/main" val="196187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1 Colum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00025" y="1028700"/>
            <a:ext cx="8743950" cy="5600700"/>
          </a:xfr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69651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lack Blank">
    <p:bg>
      <p:bgPr>
        <a:solidFill>
          <a:schemeClr val="tx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solidFill>
                  <a:schemeClr val="tx2"/>
                </a:solidFill>
              </a:rPr>
              <a:pPr algn="r">
                <a:spcBef>
                  <a:spcPct val="50000"/>
                </a:spcBef>
                <a:defRPr/>
              </a:pPr>
              <a:t>‹#›</a:t>
            </a:fld>
            <a:endParaRPr lang="en-US" sz="750" b="0" baseline="0" dirty="0">
              <a:solidFill>
                <a:schemeClr val="tx2"/>
              </a:solidFill>
            </a:endParaRPr>
          </a:p>
        </p:txBody>
      </p:sp>
    </p:spTree>
    <p:extLst>
      <p:ext uri="{BB962C8B-B14F-4D97-AF65-F5344CB8AC3E}">
        <p14:creationId xmlns:p14="http://schemas.microsoft.com/office/powerpoint/2010/main" val="3249369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ackground no graphics">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pPr algn="r">
                <a:spcBef>
                  <a:spcPct val="50000"/>
                </a:spcBef>
                <a:defRPr/>
              </a:pPr>
              <a:t>‹#›</a:t>
            </a:fld>
            <a:endParaRPr lang="en-US" sz="750" b="0" baseline="0" dirty="0"/>
          </a:p>
        </p:txBody>
      </p:sp>
    </p:spTree>
    <p:extLst>
      <p:ext uri="{BB962C8B-B14F-4D97-AF65-F5344CB8AC3E}">
        <p14:creationId xmlns:p14="http://schemas.microsoft.com/office/powerpoint/2010/main" val="304047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 2 Pics">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54" y="0"/>
            <a:ext cx="9141292" cy="6858000"/>
          </a:xfrm>
          <a:prstGeom prst="rect">
            <a:avLst/>
          </a:prstGeom>
        </p:spPr>
      </p:pic>
      <p:sp>
        <p:nvSpPr>
          <p:cNvPr id="14" name="Title 5"/>
          <p:cNvSpPr>
            <a:spLocks noGrp="1"/>
          </p:cNvSpPr>
          <p:nvPr>
            <p:ph type="title"/>
          </p:nvPr>
        </p:nvSpPr>
        <p:spPr>
          <a:xfrm>
            <a:off x="200025" y="265873"/>
            <a:ext cx="4371975" cy="1671543"/>
          </a:xfrm>
          <a:noFill/>
          <a:ln w="1905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4665035" y="265873"/>
            <a:ext cx="4278940"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6" name="Picture Placeholder 16"/>
          <p:cNvSpPr>
            <a:spLocks noGrp="1" noChangeAspect="1"/>
          </p:cNvSpPr>
          <p:nvPr>
            <p:ph type="pic" sz="quarter" idx="14"/>
          </p:nvPr>
        </p:nvSpPr>
        <p:spPr>
          <a:xfrm>
            <a:off x="4665035" y="3528392"/>
            <a:ext cx="4278940"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7" name="Text Placeholder 6"/>
          <p:cNvSpPr>
            <a:spLocks noGrp="1"/>
          </p:cNvSpPr>
          <p:nvPr>
            <p:ph type="body" sz="quarter" idx="15"/>
          </p:nvPr>
        </p:nvSpPr>
        <p:spPr>
          <a:xfrm>
            <a:off x="200025" y="2059389"/>
            <a:ext cx="4362450" cy="33079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0025" y="5608444"/>
            <a:ext cx="573216" cy="1005840"/>
          </a:xfrm>
          <a:prstGeom prst="rect">
            <a:avLst/>
          </a:prstGeom>
        </p:spPr>
      </p:pic>
      <p:pic>
        <p:nvPicPr>
          <p:cNvPr id="11" name="Picture 1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0699" y="5610615"/>
            <a:ext cx="1003937" cy="1001498"/>
          </a:xfrm>
          <a:prstGeom prst="rect">
            <a:avLst/>
          </a:prstGeom>
        </p:spPr>
      </p:pic>
      <p:sp>
        <p:nvSpPr>
          <p:cNvPr id="2" name="TextBox 1"/>
          <p:cNvSpPr txBox="1"/>
          <p:nvPr userDrawn="1"/>
        </p:nvSpPr>
        <p:spPr>
          <a:xfrm>
            <a:off x="170208" y="4836419"/>
            <a:ext cx="3313984" cy="276999"/>
          </a:xfrm>
          <a:prstGeom prst="rect">
            <a:avLst/>
          </a:prstGeom>
          <a:noFill/>
        </p:spPr>
        <p:txBody>
          <a:bodyPr wrap="none" rtlCol="0">
            <a:spAutoFit/>
          </a:bodyPr>
          <a:lstStyle/>
          <a:p>
            <a:r>
              <a:rPr lang="en-US" sz="1200" b="1" i="1" dirty="0">
                <a:solidFill>
                  <a:srgbClr val="DF1F2E"/>
                </a:solidFill>
              </a:rPr>
              <a:t>Working Today to Build a Better Tomorrow</a:t>
            </a:r>
          </a:p>
        </p:txBody>
      </p:sp>
    </p:spTree>
    <p:extLst>
      <p:ext uri="{BB962C8B-B14F-4D97-AF65-F5344CB8AC3E}">
        <p14:creationId xmlns:p14="http://schemas.microsoft.com/office/powerpoint/2010/main" val="31824933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 3 Pics (horizontal)">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 y="-1016"/>
            <a:ext cx="9142646" cy="6859016"/>
          </a:xfrm>
          <a:prstGeom prst="rect">
            <a:avLst/>
          </a:prstGeom>
        </p:spPr>
      </p:pic>
      <p:sp>
        <p:nvSpPr>
          <p:cNvPr id="14" name="Title 5"/>
          <p:cNvSpPr>
            <a:spLocks noGrp="1"/>
          </p:cNvSpPr>
          <p:nvPr>
            <p:ph type="title"/>
          </p:nvPr>
        </p:nvSpPr>
        <p:spPr>
          <a:xfrm>
            <a:off x="200026" y="260932"/>
            <a:ext cx="4365959"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4759995" y="260931"/>
            <a:ext cx="4183981"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9" name="Picture Placeholder 16"/>
          <p:cNvSpPr>
            <a:spLocks noGrp="1"/>
          </p:cNvSpPr>
          <p:nvPr>
            <p:ph type="pic" sz="quarter" idx="15"/>
          </p:nvPr>
        </p:nvSpPr>
        <p:spPr>
          <a:xfrm>
            <a:off x="6457950" y="3507454"/>
            <a:ext cx="2486025"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3" name="Content Placeholder 2"/>
          <p:cNvSpPr>
            <a:spLocks noGrp="1"/>
          </p:cNvSpPr>
          <p:nvPr>
            <p:ph sz="quarter" idx="17"/>
          </p:nvPr>
        </p:nvSpPr>
        <p:spPr>
          <a:xfrm>
            <a:off x="200026" y="2058988"/>
            <a:ext cx="4356497" cy="33083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16"/>
          <p:cNvSpPr>
            <a:spLocks noGrp="1"/>
          </p:cNvSpPr>
          <p:nvPr>
            <p:ph type="pic" sz="quarter" idx="16"/>
          </p:nvPr>
        </p:nvSpPr>
        <p:spPr>
          <a:xfrm>
            <a:off x="3855708" y="3507454"/>
            <a:ext cx="2486025"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0025" y="5608444"/>
            <a:ext cx="573216" cy="1005840"/>
          </a:xfrm>
          <a:prstGeom prst="rect">
            <a:avLst/>
          </a:prstGeom>
        </p:spPr>
      </p:pic>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0699" y="5610615"/>
            <a:ext cx="1003937" cy="1001498"/>
          </a:xfrm>
          <a:prstGeom prst="rect">
            <a:avLst/>
          </a:prstGeom>
        </p:spPr>
      </p:pic>
      <p:sp>
        <p:nvSpPr>
          <p:cNvPr id="12" name="TextBox 11"/>
          <p:cNvSpPr txBox="1"/>
          <p:nvPr userDrawn="1"/>
        </p:nvSpPr>
        <p:spPr>
          <a:xfrm>
            <a:off x="170208" y="4836419"/>
            <a:ext cx="3313984" cy="276999"/>
          </a:xfrm>
          <a:prstGeom prst="rect">
            <a:avLst/>
          </a:prstGeom>
          <a:noFill/>
        </p:spPr>
        <p:txBody>
          <a:bodyPr wrap="none" rtlCol="0">
            <a:spAutoFit/>
          </a:bodyPr>
          <a:lstStyle/>
          <a:p>
            <a:r>
              <a:rPr lang="en-US" sz="1200" b="1" i="1" dirty="0">
                <a:solidFill>
                  <a:srgbClr val="DF1F2E"/>
                </a:solidFill>
              </a:rPr>
              <a:t>Working Today to Build a Better Tomorrow</a:t>
            </a:r>
          </a:p>
        </p:txBody>
      </p:sp>
    </p:spTree>
    <p:extLst>
      <p:ext uri="{BB962C8B-B14F-4D97-AF65-F5344CB8AC3E}">
        <p14:creationId xmlns:p14="http://schemas.microsoft.com/office/powerpoint/2010/main" val="31480589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 4 Pics">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9141291" cy="6858000"/>
          </a:xfrm>
          <a:prstGeom prst="rect">
            <a:avLst/>
          </a:prstGeom>
        </p:spPr>
      </p:pic>
      <p:sp>
        <p:nvSpPr>
          <p:cNvPr id="3" name="Text Placeholder 2"/>
          <p:cNvSpPr>
            <a:spLocks noGrp="1"/>
          </p:cNvSpPr>
          <p:nvPr>
            <p:ph type="body" sz="quarter" idx="19"/>
          </p:nvPr>
        </p:nvSpPr>
        <p:spPr>
          <a:xfrm>
            <a:off x="285751" y="2059388"/>
            <a:ext cx="3650456" cy="3315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16"/>
          <p:cNvSpPr>
            <a:spLocks noGrp="1"/>
          </p:cNvSpPr>
          <p:nvPr>
            <p:ph type="pic" sz="quarter" idx="15"/>
          </p:nvPr>
        </p:nvSpPr>
        <p:spPr>
          <a:xfrm>
            <a:off x="6542611" y="3423957"/>
            <a:ext cx="2401364"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9" name="Picture Placeholder 16"/>
          <p:cNvSpPr>
            <a:spLocks noGrp="1"/>
          </p:cNvSpPr>
          <p:nvPr>
            <p:ph type="pic" sz="quarter" idx="16"/>
          </p:nvPr>
        </p:nvSpPr>
        <p:spPr>
          <a:xfrm>
            <a:off x="4028449" y="3423957"/>
            <a:ext cx="2401364"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20" name="Picture Placeholder 16"/>
          <p:cNvSpPr>
            <a:spLocks noGrp="1"/>
          </p:cNvSpPr>
          <p:nvPr>
            <p:ph type="pic" sz="quarter" idx="17"/>
          </p:nvPr>
        </p:nvSpPr>
        <p:spPr>
          <a:xfrm>
            <a:off x="6542611" y="265872"/>
            <a:ext cx="2401364"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4" name="Title 5"/>
          <p:cNvSpPr>
            <a:spLocks noGrp="1"/>
          </p:cNvSpPr>
          <p:nvPr>
            <p:ph type="title"/>
          </p:nvPr>
        </p:nvSpPr>
        <p:spPr>
          <a:xfrm>
            <a:off x="285750" y="265873"/>
            <a:ext cx="3650146"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21" name="Picture Placeholder 16"/>
          <p:cNvSpPr>
            <a:spLocks noGrp="1"/>
          </p:cNvSpPr>
          <p:nvPr>
            <p:ph type="pic" sz="quarter" idx="18"/>
          </p:nvPr>
        </p:nvSpPr>
        <p:spPr>
          <a:xfrm>
            <a:off x="4028449" y="265872"/>
            <a:ext cx="2401364"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0025" y="5608444"/>
            <a:ext cx="573216" cy="1005840"/>
          </a:xfrm>
          <a:prstGeom prst="rect">
            <a:avLst/>
          </a:prstGeom>
        </p:spPr>
      </p:pic>
      <p:pic>
        <p:nvPicPr>
          <p:cNvPr id="16" name="Picture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0699" y="5610615"/>
            <a:ext cx="1003937" cy="1001498"/>
          </a:xfrm>
          <a:prstGeom prst="rect">
            <a:avLst/>
          </a:prstGeom>
        </p:spPr>
      </p:pic>
      <p:sp>
        <p:nvSpPr>
          <p:cNvPr id="12" name="TextBox 11"/>
          <p:cNvSpPr txBox="1"/>
          <p:nvPr userDrawn="1"/>
        </p:nvSpPr>
        <p:spPr>
          <a:xfrm>
            <a:off x="170208" y="5289634"/>
            <a:ext cx="3313984" cy="276999"/>
          </a:xfrm>
          <a:prstGeom prst="rect">
            <a:avLst/>
          </a:prstGeom>
          <a:noFill/>
        </p:spPr>
        <p:txBody>
          <a:bodyPr wrap="none" rtlCol="0">
            <a:spAutoFit/>
          </a:bodyPr>
          <a:lstStyle/>
          <a:p>
            <a:r>
              <a:rPr lang="en-US" sz="1200" b="1" i="1" dirty="0">
                <a:solidFill>
                  <a:srgbClr val="DF1F2E"/>
                </a:solidFill>
              </a:rPr>
              <a:t>Working Today to Build a Better Tomorrow</a:t>
            </a:r>
          </a:p>
        </p:txBody>
      </p:sp>
    </p:spTree>
    <p:extLst>
      <p:ext uri="{BB962C8B-B14F-4D97-AF65-F5344CB8AC3E}">
        <p14:creationId xmlns:p14="http://schemas.microsoft.com/office/powerpoint/2010/main" val="2781697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 3 Pics (vertical)">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54" y="0"/>
            <a:ext cx="9141292" cy="6858000"/>
          </a:xfrm>
          <a:prstGeom prst="rect">
            <a:avLst/>
          </a:prstGeom>
        </p:spPr>
      </p:pic>
      <p:sp>
        <p:nvSpPr>
          <p:cNvPr id="16" name="TextBox 15"/>
          <p:cNvSpPr txBox="1"/>
          <p:nvPr userDrawn="1"/>
        </p:nvSpPr>
        <p:spPr>
          <a:xfrm>
            <a:off x="200025" y="5217495"/>
            <a:ext cx="3252829" cy="279692"/>
          </a:xfrm>
          <a:prstGeom prst="rect">
            <a:avLst/>
          </a:prstGeom>
          <a:noFill/>
        </p:spPr>
        <p:txBody>
          <a:bodyPr wrap="square" lIns="68580" tIns="0">
            <a:spAutoFit/>
          </a:bodyPr>
          <a:lstStyle/>
          <a:p>
            <a:r>
              <a:rPr lang="en-US" altLang="en-US" sz="506" i="1" dirty="0"/>
              <a:t>“</a:t>
            </a:r>
            <a:r>
              <a:rPr lang="en-US" sz="506" i="1" dirty="0">
                <a:solidFill>
                  <a:srgbClr val="000000"/>
                </a:solidFill>
              </a:rPr>
              <a:t>The views, opinions and findings contained in this report are those of the authors(s) and should not be construed as an official Department of the Army position, policy or decision, unless so designated by other official documentation.</a:t>
            </a:r>
            <a:r>
              <a:rPr lang="en-US" altLang="en-US" sz="506" i="1" dirty="0">
                <a:solidFill>
                  <a:srgbClr val="000000"/>
                </a:solidFill>
              </a:rPr>
              <a:t>”</a:t>
            </a:r>
            <a:endParaRPr lang="en-US" sz="506" i="1" dirty="0">
              <a:solidFill>
                <a:srgbClr val="000000"/>
              </a:solidFill>
            </a:endParaRPr>
          </a:p>
        </p:txBody>
      </p:sp>
      <p:sp>
        <p:nvSpPr>
          <p:cNvPr id="18" name="Picture Placeholder 16"/>
          <p:cNvSpPr>
            <a:spLocks noGrp="1" noChangeAspect="1"/>
          </p:cNvSpPr>
          <p:nvPr>
            <p:ph type="pic" sz="quarter" idx="13"/>
          </p:nvPr>
        </p:nvSpPr>
        <p:spPr>
          <a:xfrm>
            <a:off x="6375345" y="3880887"/>
            <a:ext cx="256863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19" name="Picture Placeholder 16"/>
          <p:cNvSpPr>
            <a:spLocks noGrp="1" noChangeAspect="1"/>
          </p:cNvSpPr>
          <p:nvPr>
            <p:ph type="pic" sz="quarter" idx="14"/>
          </p:nvPr>
        </p:nvSpPr>
        <p:spPr>
          <a:xfrm>
            <a:off x="6375345" y="1227139"/>
            <a:ext cx="256863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0" name="Picture Placeholder 16"/>
          <p:cNvSpPr>
            <a:spLocks noGrp="1" noChangeAspect="1"/>
          </p:cNvSpPr>
          <p:nvPr>
            <p:ph type="pic" sz="quarter" idx="15"/>
          </p:nvPr>
        </p:nvSpPr>
        <p:spPr>
          <a:xfrm>
            <a:off x="3544543" y="1227139"/>
            <a:ext cx="2767055" cy="5211649"/>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 name="Title 1"/>
          <p:cNvSpPr>
            <a:spLocks noGrp="1"/>
          </p:cNvSpPr>
          <p:nvPr>
            <p:ph type="title"/>
          </p:nvPr>
        </p:nvSpPr>
        <p:spPr>
          <a:xfrm>
            <a:off x="200025" y="246491"/>
            <a:ext cx="8743950" cy="858437"/>
          </a:xfrm>
          <a:noFill/>
          <a:ln w="12700">
            <a:noFill/>
          </a:ln>
        </p:spPr>
        <p:txBody>
          <a:bodyPr/>
          <a:lstStyle>
            <a:lvl1pPr>
              <a:defRPr>
                <a:ln>
                  <a:noFill/>
                </a:ln>
              </a:defRPr>
            </a:lvl1pPr>
          </a:lstStyle>
          <a:p>
            <a:r>
              <a:rPr lang="en-US" dirty="0"/>
              <a:t>Click to edit Master title style</a:t>
            </a:r>
          </a:p>
        </p:txBody>
      </p:sp>
      <p:sp>
        <p:nvSpPr>
          <p:cNvPr id="4" name="Text Placeholder 3"/>
          <p:cNvSpPr>
            <a:spLocks noGrp="1"/>
          </p:cNvSpPr>
          <p:nvPr>
            <p:ph type="body" sz="quarter" idx="16"/>
          </p:nvPr>
        </p:nvSpPr>
        <p:spPr>
          <a:xfrm>
            <a:off x="200025" y="1227139"/>
            <a:ext cx="3252829" cy="3957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00025" y="5608444"/>
            <a:ext cx="573216" cy="1005840"/>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0699" y="5610615"/>
            <a:ext cx="1003937" cy="1001498"/>
          </a:xfrm>
          <a:prstGeom prst="rect">
            <a:avLst/>
          </a:prstGeom>
        </p:spPr>
      </p:pic>
      <p:sp>
        <p:nvSpPr>
          <p:cNvPr id="12" name="TextBox 11"/>
          <p:cNvSpPr txBox="1"/>
          <p:nvPr userDrawn="1"/>
        </p:nvSpPr>
        <p:spPr>
          <a:xfrm>
            <a:off x="170208" y="4836419"/>
            <a:ext cx="3313984" cy="276999"/>
          </a:xfrm>
          <a:prstGeom prst="rect">
            <a:avLst/>
          </a:prstGeom>
          <a:noFill/>
        </p:spPr>
        <p:txBody>
          <a:bodyPr wrap="none" rtlCol="0">
            <a:spAutoFit/>
          </a:bodyPr>
          <a:lstStyle/>
          <a:p>
            <a:r>
              <a:rPr lang="en-US" sz="1200" b="1" i="1" dirty="0">
                <a:solidFill>
                  <a:srgbClr val="DF1F2E"/>
                </a:solidFill>
              </a:rPr>
              <a:t>Working Today to Build a Better Tomorrow</a:t>
            </a:r>
          </a:p>
        </p:txBody>
      </p:sp>
    </p:spTree>
    <p:extLst>
      <p:ext uri="{BB962C8B-B14F-4D97-AF65-F5344CB8AC3E}">
        <p14:creationId xmlns:p14="http://schemas.microsoft.com/office/powerpoint/2010/main" val="1548599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hart Color Layout">
    <p:spTree>
      <p:nvGrpSpPr>
        <p:cNvPr id="1" name=""/>
        <p:cNvGrpSpPr/>
        <p:nvPr/>
      </p:nvGrpSpPr>
      <p:grpSpPr>
        <a:xfrm>
          <a:off x="0" y="0"/>
          <a:ext cx="0" cy="0"/>
          <a:chOff x="0" y="0"/>
          <a:chExt cx="0" cy="0"/>
        </a:xfrm>
      </p:grpSpPr>
      <p:sp>
        <p:nvSpPr>
          <p:cNvPr id="10" name="Chart Placeholder 9"/>
          <p:cNvSpPr>
            <a:spLocks noGrp="1"/>
          </p:cNvSpPr>
          <p:nvPr>
            <p:ph type="chart" sz="quarter" idx="12"/>
          </p:nvPr>
        </p:nvSpPr>
        <p:spPr>
          <a:xfrm>
            <a:off x="200026" y="1028700"/>
            <a:ext cx="8743949" cy="5600700"/>
          </a:xfrm>
        </p:spPr>
        <p:txBody>
          <a:bodyPr/>
          <a:lstStyle/>
          <a:p>
            <a:endParaRPr lang="en-US" dirty="0"/>
          </a:p>
        </p:txBody>
      </p:sp>
      <p:sp>
        <p:nvSpPr>
          <p:cNvPr id="2" name="Title 1"/>
          <p:cNvSpPr>
            <a:spLocks noGrp="1"/>
          </p:cNvSpPr>
          <p:nvPr>
            <p:ph type="title"/>
          </p:nvPr>
        </p:nvSpPr>
        <p:spPr/>
        <p:txBody>
          <a:bodyPr/>
          <a:lstStyle/>
          <a:p>
            <a:r>
              <a:rPr lang="en-US"/>
              <a:t>Click to edit Master title style</a:t>
            </a:r>
          </a:p>
        </p:txBody>
      </p:sp>
      <p:pic>
        <p:nvPicPr>
          <p:cNvPr id="4" name="Picture 3"/>
          <p:cNvPicPr>
            <a:picLocks noChangeAspect="1"/>
          </p:cNvPicPr>
          <p:nvPr userDrawn="1"/>
        </p:nvPicPr>
        <p:blipFill>
          <a:blip r:embed="rId2"/>
          <a:stretch>
            <a:fillRect/>
          </a:stretch>
        </p:blipFill>
        <p:spPr>
          <a:xfrm>
            <a:off x="2249223" y="6466249"/>
            <a:ext cx="4645555" cy="506012"/>
          </a:xfrm>
          <a:prstGeom prst="rect">
            <a:avLst/>
          </a:prstGeom>
        </p:spPr>
      </p:pic>
    </p:spTree>
    <p:extLst>
      <p:ext uri="{BB962C8B-B14F-4D97-AF65-F5344CB8AC3E}">
        <p14:creationId xmlns:p14="http://schemas.microsoft.com/office/powerpoint/2010/main" val="9841154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Reference ONLY">
    <p:bg>
      <p:bgPr>
        <a:solidFill>
          <a:schemeClr val="bg1"/>
        </a:solidFill>
        <a:effectLst/>
      </p:bgPr>
    </p:bg>
    <p:spTree>
      <p:nvGrpSpPr>
        <p:cNvPr id="1" name=""/>
        <p:cNvGrpSpPr/>
        <p:nvPr/>
      </p:nvGrpSpPr>
      <p:grpSpPr>
        <a:xfrm>
          <a:off x="0" y="0"/>
          <a:ext cx="0" cy="0"/>
          <a:chOff x="0" y="0"/>
          <a:chExt cx="0" cy="0"/>
        </a:xfrm>
      </p:grpSpPr>
      <p:sp>
        <p:nvSpPr>
          <p:cNvPr id="22" name="TextBox 21"/>
          <p:cNvSpPr txBox="1"/>
          <p:nvPr userDrawn="1"/>
        </p:nvSpPr>
        <p:spPr>
          <a:xfrm>
            <a:off x="200025" y="1043609"/>
            <a:ext cx="4371975" cy="3001617"/>
          </a:xfrm>
          <a:prstGeom prst="rect">
            <a:avLst/>
          </a:prstGeom>
          <a:noFill/>
          <a:ln w="50800" cmpd="dbl">
            <a:solidFill>
              <a:schemeClr val="tx1"/>
            </a:solidFill>
          </a:ln>
        </p:spPr>
        <p:txBody>
          <a:bodyPr wrap="square" rtlCol="0" anchor="b" anchorCtr="0">
            <a:noAutofit/>
          </a:bodyPr>
          <a:lstStyle/>
          <a:p>
            <a:r>
              <a:rPr lang="en-US" sz="1350" dirty="0"/>
              <a:t>Use</a:t>
            </a:r>
            <a:r>
              <a:rPr lang="en-US" sz="1350" baseline="0" dirty="0"/>
              <a:t> for Standard Content Slide Colors</a:t>
            </a:r>
            <a:endParaRPr lang="en-US" sz="1350" dirty="0"/>
          </a:p>
        </p:txBody>
      </p:sp>
      <p:sp>
        <p:nvSpPr>
          <p:cNvPr id="2" name="TextBox 1"/>
          <p:cNvSpPr txBox="1"/>
          <p:nvPr userDrawn="1"/>
        </p:nvSpPr>
        <p:spPr>
          <a:xfrm>
            <a:off x="4572000" y="1043609"/>
            <a:ext cx="4371975" cy="3001617"/>
          </a:xfrm>
          <a:prstGeom prst="rect">
            <a:avLst/>
          </a:prstGeom>
          <a:noFill/>
          <a:ln w="50800" cmpd="dbl">
            <a:solidFill>
              <a:schemeClr val="tx1"/>
            </a:solidFill>
          </a:ln>
        </p:spPr>
        <p:txBody>
          <a:bodyPr wrap="square" rtlCol="0" anchor="b" anchorCtr="0">
            <a:noAutofit/>
          </a:bodyPr>
          <a:lstStyle/>
          <a:p>
            <a:r>
              <a:rPr lang="en-US" sz="1350" dirty="0"/>
              <a:t>Use</a:t>
            </a:r>
            <a:r>
              <a:rPr lang="en-US" sz="1350" baseline="0" dirty="0"/>
              <a:t> for Chart Colors</a:t>
            </a:r>
            <a:endParaRPr lang="en-US" sz="1350" dirty="0"/>
          </a:p>
        </p:txBody>
      </p:sp>
      <p:grpSp>
        <p:nvGrpSpPr>
          <p:cNvPr id="21" name="Group 20"/>
          <p:cNvGrpSpPr/>
          <p:nvPr userDrawn="1"/>
        </p:nvGrpSpPr>
        <p:grpSpPr>
          <a:xfrm>
            <a:off x="279175" y="1391831"/>
            <a:ext cx="8593742" cy="1888083"/>
            <a:chOff x="757773" y="1707600"/>
            <a:chExt cx="9393763" cy="1245799"/>
          </a:xfrm>
        </p:grpSpPr>
        <p:sp>
          <p:nvSpPr>
            <p:cNvPr id="5" name="Rectangle 4"/>
            <p:cNvSpPr/>
            <p:nvPr/>
          </p:nvSpPr>
          <p:spPr>
            <a:xfrm>
              <a:off x="2679701" y="1707600"/>
              <a:ext cx="745067" cy="558800"/>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217</a:t>
              </a:r>
            </a:p>
            <a:p>
              <a:pPr algn="ctr">
                <a:defRPr/>
              </a:pPr>
              <a:r>
                <a:rPr lang="en-US" sz="750" b="1" dirty="0">
                  <a:solidFill>
                    <a:schemeClr val="tx1"/>
                  </a:solidFill>
                </a:rPr>
                <a:t>217</a:t>
              </a:r>
            </a:p>
            <a:p>
              <a:pPr algn="ctr">
                <a:defRPr/>
              </a:pPr>
              <a:r>
                <a:rPr lang="en-US" sz="750" b="1" dirty="0">
                  <a:solidFill>
                    <a:schemeClr val="tx1"/>
                  </a:solidFill>
                </a:rPr>
                <a:t>217</a:t>
              </a:r>
            </a:p>
            <a:p>
              <a:pPr algn="ctr">
                <a:defRPr/>
              </a:pPr>
              <a:endParaRPr lang="en-US" sz="750" b="1" dirty="0">
                <a:solidFill>
                  <a:schemeClr val="tx1"/>
                </a:solidFill>
              </a:endParaRPr>
            </a:p>
            <a:p>
              <a:pPr algn="ctr">
                <a:defRPr/>
              </a:pPr>
              <a:r>
                <a:rPr lang="en-US" sz="750" b="1" dirty="0">
                  <a:solidFill>
                    <a:schemeClr val="tx1"/>
                  </a:solidFill>
                </a:rPr>
                <a:t>#d8d9d8</a:t>
              </a:r>
            </a:p>
          </p:txBody>
        </p:sp>
        <p:sp>
          <p:nvSpPr>
            <p:cNvPr id="6" name="Rectangle 5"/>
            <p:cNvSpPr/>
            <p:nvPr/>
          </p:nvSpPr>
          <p:spPr>
            <a:xfrm>
              <a:off x="3640669" y="1707600"/>
              <a:ext cx="745067" cy="558800"/>
            </a:xfrm>
            <a:prstGeom prst="rect">
              <a:avLst/>
            </a:prstGeom>
            <a:solidFill>
              <a:srgbClr val="C9C9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200</a:t>
              </a:r>
            </a:p>
            <a:p>
              <a:pPr algn="ctr">
                <a:defRPr/>
              </a:pPr>
              <a:r>
                <a:rPr lang="en-US" sz="750" b="1" dirty="0">
                  <a:solidFill>
                    <a:schemeClr val="tx1"/>
                  </a:solidFill>
                </a:rPr>
                <a:t>200</a:t>
              </a:r>
            </a:p>
            <a:p>
              <a:pPr algn="ctr">
                <a:defRPr/>
              </a:pPr>
              <a:r>
                <a:rPr lang="en-US" sz="750" b="1" dirty="0">
                  <a:solidFill>
                    <a:schemeClr val="tx1"/>
                  </a:solidFill>
                </a:rPr>
                <a:t>200</a:t>
              </a:r>
            </a:p>
            <a:p>
              <a:pPr algn="ctr">
                <a:defRPr/>
              </a:pPr>
              <a:endParaRPr lang="en-US" sz="750" b="1" dirty="0">
                <a:solidFill>
                  <a:schemeClr val="tx1"/>
                </a:solidFill>
              </a:endParaRPr>
            </a:p>
            <a:p>
              <a:pPr algn="ctr">
                <a:defRPr/>
              </a:pPr>
              <a:r>
                <a:rPr lang="en-US" sz="750" b="1" dirty="0">
                  <a:solidFill>
                    <a:schemeClr val="tx1"/>
                  </a:solidFill>
                </a:rPr>
                <a:t>#c9c9c9</a:t>
              </a:r>
            </a:p>
          </p:txBody>
        </p:sp>
        <p:sp>
          <p:nvSpPr>
            <p:cNvPr id="7" name="Rectangle 6"/>
            <p:cNvSpPr/>
            <p:nvPr/>
          </p:nvSpPr>
          <p:spPr>
            <a:xfrm>
              <a:off x="757773" y="2394599"/>
              <a:ext cx="742951" cy="55880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255</a:t>
              </a:r>
            </a:p>
            <a:p>
              <a:pPr algn="ctr">
                <a:defRPr/>
              </a:pPr>
              <a:r>
                <a:rPr lang="en-US" sz="750" b="1" dirty="0">
                  <a:solidFill>
                    <a:schemeClr val="tx1"/>
                  </a:solidFill>
                </a:rPr>
                <a:t>255</a:t>
              </a:r>
            </a:p>
            <a:p>
              <a:pPr algn="ctr">
                <a:defRPr/>
              </a:pPr>
              <a:r>
                <a:rPr lang="en-US" sz="750" b="1" dirty="0">
                  <a:solidFill>
                    <a:schemeClr val="tx1"/>
                  </a:solidFill>
                </a:rPr>
                <a:t>255</a:t>
              </a:r>
            </a:p>
            <a:p>
              <a:pPr algn="ctr">
                <a:defRPr/>
              </a:pPr>
              <a:endParaRPr lang="en-US" sz="750" b="1" dirty="0">
                <a:solidFill>
                  <a:schemeClr val="tx1"/>
                </a:solidFill>
              </a:endParaRPr>
            </a:p>
            <a:p>
              <a:pPr algn="ctr">
                <a:defRPr/>
              </a:pPr>
              <a:r>
                <a:rPr lang="en-US" sz="750" b="1" dirty="0">
                  <a:solidFill>
                    <a:schemeClr val="tx1"/>
                  </a:solidFill>
                </a:rPr>
                <a:t>#83847a</a:t>
              </a:r>
            </a:p>
          </p:txBody>
        </p:sp>
        <p:sp>
          <p:nvSpPr>
            <p:cNvPr id="8" name="Rectangle 7"/>
            <p:cNvSpPr/>
            <p:nvPr/>
          </p:nvSpPr>
          <p:spPr>
            <a:xfrm>
              <a:off x="1718739" y="2394599"/>
              <a:ext cx="742951" cy="55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2</a:t>
              </a:r>
            </a:p>
            <a:p>
              <a:pPr algn="ctr">
                <a:defRPr/>
              </a:pPr>
              <a:r>
                <a:rPr lang="en-US" sz="750" b="1" dirty="0">
                  <a:solidFill>
                    <a:schemeClr val="bg1"/>
                  </a:solidFill>
                </a:rPr>
                <a:t>0</a:t>
              </a:r>
            </a:p>
            <a:p>
              <a:pPr algn="ctr">
                <a:defRPr/>
              </a:pPr>
              <a:r>
                <a:rPr lang="en-US" sz="750" b="1" dirty="0">
                  <a:solidFill>
                    <a:schemeClr val="bg1"/>
                  </a:solidFill>
                </a:rPr>
                <a:t>0</a:t>
              </a:r>
            </a:p>
            <a:p>
              <a:pPr algn="ctr">
                <a:defRPr/>
              </a:pPr>
              <a:endParaRPr lang="en-US" sz="750" b="1" dirty="0">
                <a:solidFill>
                  <a:schemeClr val="bg1"/>
                </a:solidFill>
              </a:endParaRPr>
            </a:p>
            <a:p>
              <a:pPr algn="ctr">
                <a:defRPr/>
              </a:pPr>
              <a:r>
                <a:rPr lang="en-US" sz="750" b="1" dirty="0">
                  <a:solidFill>
                    <a:schemeClr val="bg1"/>
                  </a:solidFill>
                </a:rPr>
                <a:t>#020000</a:t>
              </a:r>
            </a:p>
          </p:txBody>
        </p:sp>
        <p:sp>
          <p:nvSpPr>
            <p:cNvPr id="9" name="Rectangle 8"/>
            <p:cNvSpPr/>
            <p:nvPr/>
          </p:nvSpPr>
          <p:spPr>
            <a:xfrm>
              <a:off x="2679701" y="2394599"/>
              <a:ext cx="745067" cy="558800"/>
            </a:xfrm>
            <a:prstGeom prst="rect">
              <a:avLst/>
            </a:prstGeom>
            <a:solidFill>
              <a:srgbClr val="A3A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163</a:t>
              </a:r>
            </a:p>
            <a:p>
              <a:pPr algn="ctr">
                <a:defRPr/>
              </a:pPr>
              <a:r>
                <a:rPr lang="en-US" sz="750" b="1" dirty="0">
                  <a:solidFill>
                    <a:schemeClr val="tx1"/>
                  </a:solidFill>
                </a:rPr>
                <a:t>163</a:t>
              </a:r>
            </a:p>
            <a:p>
              <a:pPr algn="ctr">
                <a:defRPr/>
              </a:pPr>
              <a:r>
                <a:rPr lang="en-US" sz="750" b="1" dirty="0">
                  <a:solidFill>
                    <a:schemeClr val="tx1"/>
                  </a:solidFill>
                </a:rPr>
                <a:t>163</a:t>
              </a:r>
            </a:p>
            <a:p>
              <a:pPr algn="ctr">
                <a:defRPr/>
              </a:pPr>
              <a:endParaRPr lang="en-US" sz="750" b="1" dirty="0">
                <a:solidFill>
                  <a:schemeClr val="tx1"/>
                </a:solidFill>
              </a:endParaRPr>
            </a:p>
            <a:p>
              <a:pPr algn="ctr">
                <a:defRPr/>
              </a:pPr>
              <a:r>
                <a:rPr lang="en-US" sz="750" b="1" dirty="0">
                  <a:solidFill>
                    <a:schemeClr val="tx1"/>
                  </a:solidFill>
                </a:rPr>
                <a:t>#a3a3a2</a:t>
              </a:r>
            </a:p>
          </p:txBody>
        </p:sp>
        <p:sp>
          <p:nvSpPr>
            <p:cNvPr id="10" name="Rectangle 9"/>
            <p:cNvSpPr/>
            <p:nvPr/>
          </p:nvSpPr>
          <p:spPr>
            <a:xfrm>
              <a:off x="3640669" y="2394599"/>
              <a:ext cx="745067" cy="558800"/>
            </a:xfrm>
            <a:prstGeom prst="rect">
              <a:avLst/>
            </a:prstGeom>
            <a:solidFill>
              <a:srgbClr val="8384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131</a:t>
              </a:r>
            </a:p>
            <a:p>
              <a:pPr algn="ctr">
                <a:defRPr/>
              </a:pPr>
              <a:r>
                <a:rPr lang="en-US" sz="750" b="1" dirty="0">
                  <a:solidFill>
                    <a:schemeClr val="tx1"/>
                  </a:solidFill>
                </a:rPr>
                <a:t>132</a:t>
              </a:r>
            </a:p>
            <a:p>
              <a:pPr algn="ctr">
                <a:defRPr/>
              </a:pPr>
              <a:r>
                <a:rPr lang="en-US" sz="750" b="1" dirty="0">
                  <a:solidFill>
                    <a:schemeClr val="tx1"/>
                  </a:solidFill>
                </a:rPr>
                <a:t>122</a:t>
              </a:r>
            </a:p>
            <a:p>
              <a:pPr algn="ctr">
                <a:defRPr/>
              </a:pPr>
              <a:endParaRPr lang="en-US" sz="750" b="1" dirty="0">
                <a:solidFill>
                  <a:schemeClr val="tx1"/>
                </a:solidFill>
              </a:endParaRPr>
            </a:p>
            <a:p>
              <a:pPr algn="ctr">
                <a:defRPr/>
              </a:pPr>
              <a:r>
                <a:rPr lang="en-US" sz="750" b="1" dirty="0">
                  <a:solidFill>
                    <a:schemeClr val="tx1"/>
                  </a:solidFill>
                </a:rPr>
                <a:t>#83847a</a:t>
              </a:r>
            </a:p>
          </p:txBody>
        </p:sp>
        <p:sp>
          <p:nvSpPr>
            <p:cNvPr id="11" name="Rectangle 10"/>
            <p:cNvSpPr/>
            <p:nvPr/>
          </p:nvSpPr>
          <p:spPr>
            <a:xfrm>
              <a:off x="4601633" y="2394599"/>
              <a:ext cx="745067" cy="558800"/>
            </a:xfrm>
            <a:prstGeom prst="rect">
              <a:avLst/>
            </a:prstGeom>
            <a:solidFill>
              <a:srgbClr val="DF1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223</a:t>
              </a:r>
            </a:p>
            <a:p>
              <a:pPr algn="ctr">
                <a:defRPr/>
              </a:pPr>
              <a:r>
                <a:rPr lang="en-US" sz="750" b="1" dirty="0">
                  <a:solidFill>
                    <a:schemeClr val="bg1"/>
                  </a:solidFill>
                </a:rPr>
                <a:t>31</a:t>
              </a:r>
            </a:p>
            <a:p>
              <a:pPr algn="ctr">
                <a:defRPr/>
              </a:pPr>
              <a:r>
                <a:rPr lang="en-US" sz="750" b="1" dirty="0">
                  <a:solidFill>
                    <a:schemeClr val="bg1"/>
                  </a:solidFill>
                </a:rPr>
                <a:t>46</a:t>
              </a:r>
            </a:p>
            <a:p>
              <a:pPr algn="ctr">
                <a:defRPr/>
              </a:pPr>
              <a:endParaRPr lang="en-US" sz="750" b="1" dirty="0">
                <a:solidFill>
                  <a:schemeClr val="bg1"/>
                </a:solidFill>
              </a:endParaRPr>
            </a:p>
            <a:p>
              <a:pPr algn="ctr">
                <a:defRPr/>
              </a:pPr>
              <a:r>
                <a:rPr lang="en-US" sz="750" b="1" dirty="0">
                  <a:solidFill>
                    <a:schemeClr val="bg1"/>
                  </a:solidFill>
                </a:rPr>
                <a:t>#ef4236</a:t>
              </a:r>
            </a:p>
          </p:txBody>
        </p:sp>
        <p:sp>
          <p:nvSpPr>
            <p:cNvPr id="12" name="Rectangle 11"/>
            <p:cNvSpPr/>
            <p:nvPr/>
          </p:nvSpPr>
          <p:spPr>
            <a:xfrm>
              <a:off x="5562601" y="2394599"/>
              <a:ext cx="745067" cy="558800"/>
            </a:xfrm>
            <a:prstGeom prst="rect">
              <a:avLst/>
            </a:prstGeom>
            <a:solidFill>
              <a:srgbClr val="6E87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110</a:t>
              </a:r>
            </a:p>
            <a:p>
              <a:pPr algn="ctr">
                <a:defRPr/>
              </a:pPr>
              <a:r>
                <a:rPr lang="en-US" sz="750" b="1" dirty="0">
                  <a:solidFill>
                    <a:schemeClr val="tx1"/>
                  </a:solidFill>
                </a:rPr>
                <a:t>135</a:t>
              </a:r>
            </a:p>
            <a:p>
              <a:pPr algn="ctr">
                <a:defRPr/>
              </a:pPr>
              <a:r>
                <a:rPr lang="en-US" sz="750" b="1" dirty="0">
                  <a:solidFill>
                    <a:schemeClr val="tx1"/>
                  </a:solidFill>
                </a:rPr>
                <a:t>120</a:t>
              </a:r>
            </a:p>
            <a:p>
              <a:pPr algn="ctr">
                <a:defRPr/>
              </a:pPr>
              <a:endParaRPr lang="en-US" sz="750" b="1" dirty="0">
                <a:solidFill>
                  <a:schemeClr val="tx1"/>
                </a:solidFill>
              </a:endParaRPr>
            </a:p>
            <a:p>
              <a:pPr algn="ctr">
                <a:defRPr/>
              </a:pPr>
              <a:r>
                <a:rPr lang="en-US" sz="750" b="1" dirty="0">
                  <a:solidFill>
                    <a:schemeClr val="tx1"/>
                  </a:solidFill>
                </a:rPr>
                <a:t>#6f8779</a:t>
              </a:r>
            </a:p>
          </p:txBody>
        </p:sp>
        <p:sp>
          <p:nvSpPr>
            <p:cNvPr id="13" name="Rectangle 12"/>
            <p:cNvSpPr/>
            <p:nvPr/>
          </p:nvSpPr>
          <p:spPr>
            <a:xfrm>
              <a:off x="6523568" y="2394599"/>
              <a:ext cx="745067" cy="558800"/>
            </a:xfrm>
            <a:prstGeom prst="rect">
              <a:avLst/>
            </a:prstGeom>
            <a:solidFill>
              <a:srgbClr val="705C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112</a:t>
              </a:r>
            </a:p>
            <a:p>
              <a:pPr algn="ctr">
                <a:defRPr/>
              </a:pPr>
              <a:r>
                <a:rPr lang="en-US" sz="750" b="1" dirty="0">
                  <a:solidFill>
                    <a:schemeClr val="bg1"/>
                  </a:solidFill>
                </a:rPr>
                <a:t>92</a:t>
              </a:r>
            </a:p>
            <a:p>
              <a:pPr algn="ctr">
                <a:defRPr/>
              </a:pPr>
              <a:r>
                <a:rPr lang="en-US" sz="750" b="1" dirty="0">
                  <a:solidFill>
                    <a:schemeClr val="bg1"/>
                  </a:solidFill>
                </a:rPr>
                <a:t>56</a:t>
              </a:r>
            </a:p>
            <a:p>
              <a:pPr algn="ctr">
                <a:defRPr/>
              </a:pPr>
              <a:endParaRPr lang="en-US" sz="750" b="1" dirty="0">
                <a:solidFill>
                  <a:schemeClr val="bg1"/>
                </a:solidFill>
              </a:endParaRPr>
            </a:p>
            <a:p>
              <a:pPr algn="ctr">
                <a:defRPr/>
              </a:pPr>
              <a:r>
                <a:rPr lang="en-US" sz="750" b="1" dirty="0">
                  <a:solidFill>
                    <a:schemeClr val="bg1"/>
                  </a:solidFill>
                </a:rPr>
                <a:t>#705d39</a:t>
              </a:r>
            </a:p>
          </p:txBody>
        </p:sp>
        <p:sp>
          <p:nvSpPr>
            <p:cNvPr id="14" name="Rectangle 13"/>
            <p:cNvSpPr/>
            <p:nvPr/>
          </p:nvSpPr>
          <p:spPr>
            <a:xfrm>
              <a:off x="7484533" y="2394599"/>
              <a:ext cx="745067" cy="558800"/>
            </a:xfrm>
            <a:prstGeom prst="rect">
              <a:avLst/>
            </a:prstGeom>
            <a:solidFill>
              <a:srgbClr val="3E66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62</a:t>
              </a:r>
            </a:p>
            <a:p>
              <a:pPr algn="ctr">
                <a:defRPr/>
              </a:pPr>
              <a:r>
                <a:rPr lang="en-US" sz="750" b="1" dirty="0">
                  <a:solidFill>
                    <a:schemeClr val="bg1"/>
                  </a:solidFill>
                </a:rPr>
                <a:t>102</a:t>
              </a:r>
            </a:p>
            <a:p>
              <a:pPr algn="ctr">
                <a:defRPr/>
              </a:pPr>
              <a:r>
                <a:rPr lang="en-US" sz="750" b="1" dirty="0">
                  <a:solidFill>
                    <a:schemeClr val="bg1"/>
                  </a:solidFill>
                </a:rPr>
                <a:t>130</a:t>
              </a:r>
            </a:p>
            <a:p>
              <a:pPr algn="ctr">
                <a:defRPr/>
              </a:pPr>
              <a:endParaRPr lang="en-US" sz="750" b="1" dirty="0">
                <a:solidFill>
                  <a:schemeClr val="bg1"/>
                </a:solidFill>
              </a:endParaRPr>
            </a:p>
            <a:p>
              <a:pPr algn="ctr">
                <a:defRPr/>
              </a:pPr>
              <a:r>
                <a:rPr lang="en-US" sz="750" b="1" dirty="0">
                  <a:solidFill>
                    <a:schemeClr val="bg1"/>
                  </a:solidFill>
                </a:rPr>
                <a:t>#406782</a:t>
              </a:r>
            </a:p>
          </p:txBody>
        </p:sp>
        <p:sp>
          <p:nvSpPr>
            <p:cNvPr id="15" name="Rectangle 14"/>
            <p:cNvSpPr/>
            <p:nvPr/>
          </p:nvSpPr>
          <p:spPr>
            <a:xfrm>
              <a:off x="8445501" y="2394599"/>
              <a:ext cx="745067" cy="558800"/>
            </a:xfrm>
            <a:prstGeom prst="rect">
              <a:avLst/>
            </a:prstGeom>
            <a:solidFill>
              <a:srgbClr val="6638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102</a:t>
              </a:r>
            </a:p>
            <a:p>
              <a:pPr algn="ctr">
                <a:defRPr/>
              </a:pPr>
              <a:r>
                <a:rPr lang="en-US" sz="750" b="1" dirty="0">
                  <a:solidFill>
                    <a:schemeClr val="bg1"/>
                  </a:solidFill>
                </a:rPr>
                <a:t>56</a:t>
              </a:r>
            </a:p>
            <a:p>
              <a:pPr algn="ctr">
                <a:defRPr/>
              </a:pPr>
              <a:r>
                <a:rPr lang="en-US" sz="750" b="1" dirty="0">
                  <a:solidFill>
                    <a:schemeClr val="bg1"/>
                  </a:solidFill>
                </a:rPr>
                <a:t>48</a:t>
              </a:r>
            </a:p>
            <a:p>
              <a:pPr algn="ctr">
                <a:defRPr/>
              </a:pPr>
              <a:endParaRPr lang="en-US" sz="750" b="1" dirty="0">
                <a:solidFill>
                  <a:schemeClr val="bg1"/>
                </a:solidFill>
              </a:endParaRPr>
            </a:p>
            <a:p>
              <a:pPr algn="ctr">
                <a:defRPr/>
              </a:pPr>
              <a:r>
                <a:rPr lang="en-US" sz="750" b="1" dirty="0">
                  <a:solidFill>
                    <a:schemeClr val="bg1"/>
                  </a:solidFill>
                </a:rPr>
                <a:t>#673931</a:t>
              </a:r>
            </a:p>
          </p:txBody>
        </p:sp>
        <p:sp>
          <p:nvSpPr>
            <p:cNvPr id="16" name="Rectangle 15"/>
            <p:cNvSpPr/>
            <p:nvPr/>
          </p:nvSpPr>
          <p:spPr>
            <a:xfrm>
              <a:off x="9406469" y="2394599"/>
              <a:ext cx="745067" cy="558800"/>
            </a:xfrm>
            <a:prstGeom prst="rect">
              <a:avLst/>
            </a:prstGeom>
            <a:solidFill>
              <a:srgbClr val="8278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130</a:t>
              </a:r>
            </a:p>
            <a:p>
              <a:pPr algn="ctr">
                <a:defRPr/>
              </a:pPr>
              <a:r>
                <a:rPr lang="en-US" sz="750" b="1" dirty="0">
                  <a:solidFill>
                    <a:schemeClr val="bg1"/>
                  </a:solidFill>
                </a:rPr>
                <a:t>120</a:t>
              </a:r>
            </a:p>
            <a:p>
              <a:pPr algn="ctr">
                <a:defRPr/>
              </a:pPr>
              <a:r>
                <a:rPr lang="en-US" sz="750" b="1" dirty="0">
                  <a:solidFill>
                    <a:schemeClr val="bg1"/>
                  </a:solidFill>
                </a:rPr>
                <a:t>111</a:t>
              </a:r>
            </a:p>
            <a:p>
              <a:pPr algn="ctr">
                <a:defRPr/>
              </a:pPr>
              <a:endParaRPr lang="en-US" sz="750" b="1" dirty="0">
                <a:solidFill>
                  <a:schemeClr val="bg1"/>
                </a:solidFill>
              </a:endParaRPr>
            </a:p>
            <a:p>
              <a:pPr algn="ctr">
                <a:defRPr/>
              </a:pPr>
              <a:r>
                <a:rPr lang="en-US" sz="750" b="1" dirty="0">
                  <a:solidFill>
                    <a:schemeClr val="bg1"/>
                  </a:solidFill>
                </a:rPr>
                <a:t>#837970</a:t>
              </a:r>
            </a:p>
          </p:txBody>
        </p:sp>
        <p:sp>
          <p:nvSpPr>
            <p:cNvPr id="17" name="Rectangle 16"/>
            <p:cNvSpPr/>
            <p:nvPr/>
          </p:nvSpPr>
          <p:spPr>
            <a:xfrm>
              <a:off x="1718733" y="1707600"/>
              <a:ext cx="745067" cy="5588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237</a:t>
              </a:r>
            </a:p>
            <a:p>
              <a:pPr algn="ctr">
                <a:defRPr/>
              </a:pPr>
              <a:r>
                <a:rPr lang="en-US" sz="750" b="1" dirty="0">
                  <a:solidFill>
                    <a:schemeClr val="tx1"/>
                  </a:solidFill>
                </a:rPr>
                <a:t>237</a:t>
              </a:r>
            </a:p>
            <a:p>
              <a:pPr algn="ctr">
                <a:defRPr/>
              </a:pPr>
              <a:r>
                <a:rPr lang="en-US" sz="750" b="1" dirty="0">
                  <a:solidFill>
                    <a:schemeClr val="tx1"/>
                  </a:solidFill>
                </a:rPr>
                <a:t>237</a:t>
              </a:r>
            </a:p>
            <a:p>
              <a:pPr algn="ctr">
                <a:defRPr/>
              </a:pPr>
              <a:endParaRPr lang="en-US" sz="750" b="1" dirty="0">
                <a:solidFill>
                  <a:schemeClr val="tx1"/>
                </a:solidFill>
              </a:endParaRPr>
            </a:p>
            <a:p>
              <a:pPr algn="ctr">
                <a:defRPr/>
              </a:pPr>
              <a:r>
                <a:rPr lang="en-US" sz="750" b="1" dirty="0">
                  <a:solidFill>
                    <a:schemeClr val="tx1"/>
                  </a:solidFill>
                </a:rPr>
                <a:t>#ededed</a:t>
              </a:r>
            </a:p>
          </p:txBody>
        </p:sp>
        <p:sp>
          <p:nvSpPr>
            <p:cNvPr id="18" name="Rectangle 17"/>
            <p:cNvSpPr/>
            <p:nvPr/>
          </p:nvSpPr>
          <p:spPr>
            <a:xfrm>
              <a:off x="5562601" y="1707600"/>
              <a:ext cx="745067" cy="558800"/>
            </a:xfrm>
            <a:prstGeom prst="rect">
              <a:avLst/>
            </a:prstGeom>
            <a:solidFill>
              <a:srgbClr val="5077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80</a:t>
              </a:r>
            </a:p>
            <a:p>
              <a:pPr algn="ctr">
                <a:defRPr/>
              </a:pPr>
              <a:r>
                <a:rPr lang="en-US" sz="750" b="1" dirty="0">
                  <a:solidFill>
                    <a:schemeClr val="bg1"/>
                  </a:solidFill>
                </a:rPr>
                <a:t>119</a:t>
              </a:r>
            </a:p>
            <a:p>
              <a:pPr algn="ctr">
                <a:defRPr/>
              </a:pPr>
              <a:r>
                <a:rPr lang="en-US" sz="750" b="1" dirty="0">
                  <a:solidFill>
                    <a:schemeClr val="bg1"/>
                  </a:solidFill>
                </a:rPr>
                <a:t>27</a:t>
              </a:r>
            </a:p>
            <a:p>
              <a:pPr algn="ctr">
                <a:defRPr/>
              </a:pPr>
              <a:endParaRPr lang="en-US" sz="750" b="1" dirty="0">
                <a:solidFill>
                  <a:schemeClr val="bg1"/>
                </a:solidFill>
              </a:endParaRPr>
            </a:p>
            <a:p>
              <a:pPr algn="ctr">
                <a:defRPr/>
              </a:pPr>
              <a:r>
                <a:rPr lang="en-US" sz="750" b="1" dirty="0">
                  <a:solidFill>
                    <a:schemeClr val="bg1"/>
                  </a:solidFill>
                </a:rPr>
                <a:t>#517837</a:t>
              </a:r>
            </a:p>
          </p:txBody>
        </p:sp>
        <p:sp>
          <p:nvSpPr>
            <p:cNvPr id="19" name="Rectangle 18"/>
            <p:cNvSpPr/>
            <p:nvPr/>
          </p:nvSpPr>
          <p:spPr>
            <a:xfrm>
              <a:off x="6523568" y="1707600"/>
              <a:ext cx="745067" cy="558800"/>
            </a:xfrm>
            <a:prstGeom prst="rect">
              <a:avLst/>
            </a:prstGeom>
            <a:solidFill>
              <a:srgbClr val="FCAE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tx1"/>
                  </a:solidFill>
                </a:rPr>
                <a:t>252</a:t>
              </a:r>
            </a:p>
            <a:p>
              <a:pPr algn="ctr">
                <a:defRPr/>
              </a:pPr>
              <a:r>
                <a:rPr lang="en-US" sz="750" b="1" dirty="0">
                  <a:solidFill>
                    <a:schemeClr val="tx1"/>
                  </a:solidFill>
                </a:rPr>
                <a:t>174</a:t>
              </a:r>
            </a:p>
            <a:p>
              <a:pPr algn="ctr">
                <a:defRPr/>
              </a:pPr>
              <a:r>
                <a:rPr lang="en-US" sz="750" b="1" dirty="0">
                  <a:solidFill>
                    <a:schemeClr val="tx1"/>
                  </a:solidFill>
                </a:rPr>
                <a:t>59</a:t>
              </a:r>
            </a:p>
            <a:p>
              <a:pPr algn="ctr">
                <a:defRPr/>
              </a:pPr>
              <a:endParaRPr lang="en-US" sz="750" b="1" dirty="0">
                <a:solidFill>
                  <a:schemeClr val="tx1"/>
                </a:solidFill>
              </a:endParaRPr>
            </a:p>
            <a:p>
              <a:pPr algn="ctr">
                <a:defRPr/>
              </a:pPr>
              <a:r>
                <a:rPr lang="en-US" sz="750" b="1" dirty="0">
                  <a:solidFill>
                    <a:schemeClr val="tx1"/>
                  </a:solidFill>
                </a:rPr>
                <a:t>#fbae3d</a:t>
              </a:r>
            </a:p>
          </p:txBody>
        </p:sp>
        <p:sp>
          <p:nvSpPr>
            <p:cNvPr id="20" name="Rectangle 19"/>
            <p:cNvSpPr/>
            <p:nvPr/>
          </p:nvSpPr>
          <p:spPr>
            <a:xfrm>
              <a:off x="7484533" y="1707600"/>
              <a:ext cx="745067" cy="558800"/>
            </a:xfrm>
            <a:prstGeom prst="rect">
              <a:avLst/>
            </a:prstGeom>
            <a:solidFill>
              <a:srgbClr val="5324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50" b="1" dirty="0">
                  <a:solidFill>
                    <a:schemeClr val="bg1"/>
                  </a:solidFill>
                </a:rPr>
                <a:t>83</a:t>
              </a:r>
            </a:p>
            <a:p>
              <a:pPr algn="ctr">
                <a:defRPr/>
              </a:pPr>
              <a:r>
                <a:rPr lang="en-US" sz="750" b="1" dirty="0">
                  <a:solidFill>
                    <a:schemeClr val="bg1"/>
                  </a:solidFill>
                </a:rPr>
                <a:t>36</a:t>
              </a:r>
            </a:p>
            <a:p>
              <a:pPr algn="ctr">
                <a:defRPr/>
              </a:pPr>
              <a:r>
                <a:rPr lang="en-US" sz="750" b="1" dirty="0">
                  <a:solidFill>
                    <a:schemeClr val="bg1"/>
                  </a:solidFill>
                </a:rPr>
                <a:t>118</a:t>
              </a:r>
            </a:p>
            <a:p>
              <a:pPr algn="ctr">
                <a:defRPr/>
              </a:pPr>
              <a:endParaRPr lang="en-US" sz="750" b="1" dirty="0">
                <a:solidFill>
                  <a:schemeClr val="bg1"/>
                </a:solidFill>
              </a:endParaRPr>
            </a:p>
            <a:p>
              <a:pPr algn="ctr">
                <a:defRPr/>
              </a:pPr>
              <a:r>
                <a:rPr lang="en-US" sz="750" b="1" dirty="0">
                  <a:solidFill>
                    <a:schemeClr val="bg1"/>
                  </a:solidFill>
                </a:rPr>
                <a:t>#542a76</a:t>
              </a:r>
            </a:p>
          </p:txBody>
        </p:sp>
      </p:grpSp>
    </p:spTree>
    <p:extLst>
      <p:ext uri="{BB962C8B-B14F-4D97-AF65-F5344CB8AC3E}">
        <p14:creationId xmlns:p14="http://schemas.microsoft.com/office/powerpoint/2010/main" val="3981107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3"/>
          <p:cNvSpPr>
            <a:spLocks noGrp="1"/>
          </p:cNvSpPr>
          <p:nvPr>
            <p:ph sz="quarter" idx="10"/>
          </p:nvPr>
        </p:nvSpPr>
        <p:spPr>
          <a:xfrm>
            <a:off x="200025" y="1028700"/>
            <a:ext cx="8743950" cy="5600700"/>
          </a:xfrm>
        </p:spPr>
        <p:txBody>
          <a:bodyPr numCol="2"/>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788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3 Columns">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9" name="Content Placeholder 3"/>
          <p:cNvSpPr>
            <a:spLocks noGrp="1"/>
          </p:cNvSpPr>
          <p:nvPr>
            <p:ph sz="quarter" idx="12"/>
          </p:nvPr>
        </p:nvSpPr>
        <p:spPr>
          <a:xfrm>
            <a:off x="200025" y="1028700"/>
            <a:ext cx="8743950" cy="5600700"/>
          </a:xfrm>
        </p:spPr>
        <p:txBody>
          <a:bodyPr numCol="3"/>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783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with Caption">
    <p:spTree>
      <p:nvGrpSpPr>
        <p:cNvPr id="1" name=""/>
        <p:cNvGrpSpPr/>
        <p:nvPr/>
      </p:nvGrpSpPr>
      <p:grpSpPr>
        <a:xfrm>
          <a:off x="0" y="0"/>
          <a:ext cx="0" cy="0"/>
          <a:chOff x="0" y="0"/>
          <a:chExt cx="0" cy="0"/>
        </a:xfrm>
      </p:grpSpPr>
      <p:sp>
        <p:nvSpPr>
          <p:cNvPr id="21" name="Text Placeholder 2"/>
          <p:cNvSpPr>
            <a:spLocks noGrp="1"/>
          </p:cNvSpPr>
          <p:nvPr>
            <p:ph idx="1"/>
          </p:nvPr>
        </p:nvSpPr>
        <p:spPr bwMode="auto">
          <a:xfrm>
            <a:off x="200025" y="6191104"/>
            <a:ext cx="8743950" cy="438297"/>
          </a:xfrm>
          <a:prstGeom prst="rect">
            <a:avLst/>
          </a:prstGeom>
          <a:noFill/>
          <a:ln w="9525">
            <a:noFill/>
            <a:miter lim="800000"/>
            <a:headEnd/>
            <a:tailEnd/>
          </a:ln>
        </p:spPr>
        <p:txBody>
          <a:bodyPr lIns="91440" tIns="0" numCol="1"/>
          <a:lstStyle>
            <a:lvl1pPr marL="0" indent="0">
              <a:buNone/>
              <a:defRPr sz="675">
                <a:solidFill>
                  <a:schemeClr val="tx1">
                    <a:lumMod val="75000"/>
                    <a:lumOff val="25000"/>
                  </a:schemeClr>
                </a:solidFill>
              </a:defRPr>
            </a:lvl1pPr>
            <a:lvl2pPr>
              <a:defRPr sz="1013">
                <a:solidFill>
                  <a:srgbClr val="83847A"/>
                </a:solidFill>
              </a:defRPr>
            </a:lvl2pPr>
            <a:lvl3pPr>
              <a:defRPr sz="844">
                <a:solidFill>
                  <a:srgbClr val="83847A"/>
                </a:solidFill>
              </a:defRPr>
            </a:lvl3pPr>
            <a:lvl4pPr>
              <a:defRPr sz="844">
                <a:solidFill>
                  <a:srgbClr val="83847A"/>
                </a:solidFill>
              </a:defRPr>
            </a:lvl4pPr>
            <a:lvl5pPr>
              <a:defRPr sz="844">
                <a:solidFill>
                  <a:srgbClr val="83847A"/>
                </a:solidFill>
              </a:defRPr>
            </a:lvl5pPr>
          </a:lstStyle>
          <a:p>
            <a:pPr lvl="0"/>
            <a:r>
              <a:rPr lang="en-US" noProof="0"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Content Placeholder 3"/>
          <p:cNvSpPr>
            <a:spLocks noGrp="1"/>
          </p:cNvSpPr>
          <p:nvPr>
            <p:ph sz="quarter" idx="12"/>
          </p:nvPr>
        </p:nvSpPr>
        <p:spPr>
          <a:xfrm>
            <a:off x="200025" y="1028701"/>
            <a:ext cx="8743950" cy="508634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458141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Picture with Title">
    <p:bg>
      <p:bgPr>
        <a:solidFill>
          <a:schemeClr val="tx2"/>
        </a:solidFill>
        <a:effectLst/>
      </p:bgPr>
    </p:bg>
    <p:spTree>
      <p:nvGrpSpPr>
        <p:cNvPr id="1" name=""/>
        <p:cNvGrpSpPr/>
        <p:nvPr/>
      </p:nvGrpSpPr>
      <p:grpSpPr>
        <a:xfrm>
          <a:off x="0" y="0"/>
          <a:ext cx="0" cy="0"/>
          <a:chOff x="0" y="0"/>
          <a:chExt cx="0" cy="0"/>
        </a:xfrm>
      </p:grpSpPr>
      <p:sp>
        <p:nvSpPr>
          <p:cNvPr id="9" name="Content Placeholder 3"/>
          <p:cNvSpPr>
            <a:spLocks noGrp="1"/>
          </p:cNvSpPr>
          <p:nvPr>
            <p:ph sz="quarter" idx="12"/>
          </p:nvPr>
        </p:nvSpPr>
        <p:spPr>
          <a:xfrm>
            <a:off x="0" y="0"/>
            <a:ext cx="9144000" cy="685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0"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pPr algn="r">
                <a:spcBef>
                  <a:spcPct val="50000"/>
                </a:spcBef>
                <a:defRPr/>
              </a:pPr>
              <a:t>‹#›</a:t>
            </a:fld>
            <a:endParaRPr lang="en-US" sz="750" b="0" baseline="0" dirty="0"/>
          </a:p>
        </p:txBody>
      </p:sp>
    </p:spTree>
    <p:extLst>
      <p:ext uri="{BB962C8B-B14F-4D97-AF65-F5344CB8AC3E}">
        <p14:creationId xmlns:p14="http://schemas.microsoft.com/office/powerpoint/2010/main" val="215259528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2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00025" y="1028700"/>
            <a:ext cx="4291055"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9"/>
          </p:nvPr>
        </p:nvSpPr>
        <p:spPr>
          <a:xfrm>
            <a:off x="4652920" y="1028700"/>
            <a:ext cx="4291055"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362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2 Sections">
    <p:spTree>
      <p:nvGrpSpPr>
        <p:cNvPr id="1" name=""/>
        <p:cNvGrpSpPr/>
        <p:nvPr/>
      </p:nvGrpSpPr>
      <p:grpSpPr>
        <a:xfrm>
          <a:off x="0" y="0"/>
          <a:ext cx="0" cy="0"/>
          <a:chOff x="0" y="0"/>
          <a:chExt cx="0" cy="0"/>
        </a:xfrm>
      </p:grpSpPr>
      <p:sp>
        <p:nvSpPr>
          <p:cNvPr id="9" name="Text Placeholder 3"/>
          <p:cNvSpPr>
            <a:spLocks noGrp="1"/>
          </p:cNvSpPr>
          <p:nvPr>
            <p:ph type="body" sz="quarter" idx="13"/>
          </p:nvPr>
        </p:nvSpPr>
        <p:spPr>
          <a:xfrm>
            <a:off x="200025" y="1028701"/>
            <a:ext cx="4289679" cy="666241"/>
          </a:xfrm>
        </p:spPr>
        <p:txBody>
          <a:bodyPr bIns="0" anchor="b"/>
          <a:lstStyle>
            <a:lvl1pPr>
              <a:defRPr sz="1125">
                <a:solidFill>
                  <a:schemeClr val="tx1">
                    <a:lumMod val="75000"/>
                    <a:lumOff val="25000"/>
                  </a:schemeClr>
                </a:solidFill>
              </a:defRPr>
            </a:lvl1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p>
        </p:txBody>
      </p:sp>
      <p:sp>
        <p:nvSpPr>
          <p:cNvPr id="13" name="Content Placeholder 2"/>
          <p:cNvSpPr>
            <a:spLocks noGrp="1"/>
          </p:cNvSpPr>
          <p:nvPr>
            <p:ph sz="quarter" idx="16"/>
          </p:nvPr>
        </p:nvSpPr>
        <p:spPr>
          <a:xfrm>
            <a:off x="200025" y="1743076"/>
            <a:ext cx="4291055" cy="4886325"/>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quarter" idx="19"/>
          </p:nvPr>
        </p:nvSpPr>
        <p:spPr>
          <a:xfrm>
            <a:off x="4652920" y="1743076"/>
            <a:ext cx="4291055" cy="4886325"/>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p:cNvSpPr>
            <a:spLocks noGrp="1"/>
          </p:cNvSpPr>
          <p:nvPr>
            <p:ph type="body" sz="quarter" idx="20"/>
          </p:nvPr>
        </p:nvSpPr>
        <p:spPr>
          <a:xfrm>
            <a:off x="4654296" y="1028701"/>
            <a:ext cx="4289679" cy="666241"/>
          </a:xfrm>
        </p:spPr>
        <p:txBody>
          <a:bodyPr bIns="0" anchor="b"/>
          <a:lstStyle>
            <a:lvl1pPr>
              <a:defRPr sz="1125">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328583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2 Odd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00025" y="1028700"/>
            <a:ext cx="2834489"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6"/>
          </p:nvPr>
        </p:nvSpPr>
        <p:spPr>
          <a:xfrm>
            <a:off x="3192308" y="1028700"/>
            <a:ext cx="5751667" cy="56007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7256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 Id="rId30"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11" name="Rounded Rectangle 10"/>
          <p:cNvSpPr/>
          <p:nvPr/>
        </p:nvSpPr>
        <p:spPr>
          <a:xfrm>
            <a:off x="50006" y="38099"/>
            <a:ext cx="9043988" cy="6791326"/>
          </a:xfrm>
          <a:prstGeom prst="roundRect">
            <a:avLst>
              <a:gd name="adj" fmla="val 2258"/>
            </a:avLst>
          </a:prstGeom>
          <a:solidFill>
            <a:srgbClr val="FFFFFF"/>
          </a:solidFill>
          <a:ln w="57150">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675" dirty="0"/>
          </a:p>
        </p:txBody>
      </p:sp>
      <p:pic>
        <p:nvPicPr>
          <p:cNvPr id="5" name="Picture 4"/>
          <p:cNvPicPr>
            <a:picLocks noChangeAspect="1"/>
          </p:cNvPicPr>
          <p:nvPr userDrawn="1"/>
        </p:nvPicPr>
        <p:blipFill>
          <a:blip r:embed="rId27" cstate="screen">
            <a:extLst>
              <a:ext uri="{28A0092B-C50C-407E-A947-70E740481C1C}">
                <a14:useLocalDpi xmlns:a14="http://schemas.microsoft.com/office/drawing/2010/main"/>
              </a:ext>
            </a:extLst>
          </a:blip>
          <a:stretch>
            <a:fillRect/>
          </a:stretch>
        </p:blipFill>
        <p:spPr>
          <a:xfrm>
            <a:off x="214313" y="256443"/>
            <a:ext cx="372157" cy="653036"/>
          </a:xfrm>
          <a:prstGeom prst="rect">
            <a:avLst/>
          </a:prstGeom>
        </p:spPr>
      </p:pic>
      <p:sp>
        <p:nvSpPr>
          <p:cNvPr id="4099" name="Title Placeholder 1"/>
          <p:cNvSpPr>
            <a:spLocks noGrp="1"/>
          </p:cNvSpPr>
          <p:nvPr>
            <p:ph type="title"/>
          </p:nvPr>
        </p:nvSpPr>
        <p:spPr bwMode="auto">
          <a:xfrm>
            <a:off x="716145" y="128982"/>
            <a:ext cx="7638816"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1030" name="Text Placeholder 2"/>
          <p:cNvSpPr>
            <a:spLocks noGrp="1"/>
          </p:cNvSpPr>
          <p:nvPr>
            <p:ph type="body" idx="1"/>
          </p:nvPr>
        </p:nvSpPr>
        <p:spPr bwMode="auto">
          <a:xfrm>
            <a:off x="200025" y="1028700"/>
            <a:ext cx="874395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33" name="Picture 6"/>
          <p:cNvPicPr>
            <a:picLocks noChangeAspect="1"/>
          </p:cNvPicPr>
          <p:nvPr/>
        </p:nvPicPr>
        <p:blipFill>
          <a:blip r:embed="rId28"/>
          <a:srcRect/>
          <a:stretch>
            <a:fillRect/>
          </a:stretch>
        </p:blipFill>
        <p:spPr bwMode="auto">
          <a:xfrm>
            <a:off x="4559300" y="3416310"/>
            <a:ext cx="19050" cy="3175"/>
          </a:xfrm>
          <a:prstGeom prst="rect">
            <a:avLst/>
          </a:prstGeom>
          <a:noFill/>
          <a:ln w="9525">
            <a:noFill/>
            <a:miter lim="800000"/>
            <a:headEnd/>
            <a:tailEnd/>
          </a:ln>
        </p:spPr>
      </p:pic>
      <p:sp>
        <p:nvSpPr>
          <p:cNvPr id="12"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pPr algn="r">
                <a:spcBef>
                  <a:spcPct val="50000"/>
                </a:spcBef>
                <a:defRPr/>
              </a:pPr>
              <a:t>‹#›</a:t>
            </a:fld>
            <a:endParaRPr lang="en-US" sz="750" b="0" baseline="0" dirty="0"/>
          </a:p>
        </p:txBody>
      </p:sp>
      <p:pic>
        <p:nvPicPr>
          <p:cNvPr id="3" name="Picture 2"/>
          <p:cNvPicPr>
            <a:picLocks noChangeAspect="1"/>
          </p:cNvPicPr>
          <p:nvPr userDrawn="1"/>
        </p:nvPicPr>
        <p:blipFill>
          <a:blip r:embed="rId29" cstate="screen">
            <a:extLst>
              <a:ext uri="{28A0092B-C50C-407E-A947-70E740481C1C}">
                <a14:useLocalDpi xmlns:a14="http://schemas.microsoft.com/office/drawing/2010/main"/>
              </a:ext>
            </a:extLst>
          </a:blip>
          <a:stretch>
            <a:fillRect/>
          </a:stretch>
        </p:blipFill>
        <p:spPr>
          <a:xfrm>
            <a:off x="8449906" y="334037"/>
            <a:ext cx="545689" cy="497851"/>
          </a:xfrm>
          <a:prstGeom prst="rect">
            <a:avLst/>
          </a:prstGeom>
        </p:spPr>
      </p:pic>
      <p:sp>
        <p:nvSpPr>
          <p:cNvPr id="6" name="Footer Placeholder 5"/>
          <p:cNvSpPr>
            <a:spLocks noGrp="1"/>
          </p:cNvSpPr>
          <p:nvPr>
            <p:ph type="ftr" sz="quarter" idx="3"/>
          </p:nvPr>
        </p:nvSpPr>
        <p:spPr>
          <a:xfrm>
            <a:off x="207169" y="6640512"/>
            <a:ext cx="3086100" cy="182880"/>
          </a:xfrm>
          <a:prstGeom prst="rect">
            <a:avLst/>
          </a:prstGeom>
        </p:spPr>
        <p:txBody>
          <a:bodyPr vert="horz" lIns="91440" tIns="45720" rIns="91440" bIns="45720" rtlCol="0" anchor="ctr"/>
          <a:lstStyle>
            <a:lvl1pPr algn="l">
              <a:defRPr sz="600">
                <a:solidFill>
                  <a:schemeClr val="tx1">
                    <a:tint val="75000"/>
                  </a:schemeClr>
                </a:solidFill>
              </a:defRPr>
            </a:lvl1pPr>
          </a:lstStyle>
          <a:p>
            <a:endParaRPr lang="en-US" dirty="0"/>
          </a:p>
        </p:txBody>
      </p:sp>
      <p:sp>
        <p:nvSpPr>
          <p:cNvPr id="7" name="Date Placeholder 6"/>
          <p:cNvSpPr>
            <a:spLocks noGrp="1"/>
          </p:cNvSpPr>
          <p:nvPr>
            <p:ph type="dt" sz="half" idx="2"/>
          </p:nvPr>
        </p:nvSpPr>
        <p:spPr>
          <a:xfrm>
            <a:off x="6886575" y="6640512"/>
            <a:ext cx="2057400" cy="182880"/>
          </a:xfrm>
          <a:prstGeom prst="rect">
            <a:avLst/>
          </a:prstGeom>
        </p:spPr>
        <p:txBody>
          <a:bodyPr vert="horz" lIns="91440" tIns="45720" rIns="91440" bIns="45720" rtlCol="0" anchor="ctr"/>
          <a:lstStyle>
            <a:lvl1pPr algn="r">
              <a:defRPr sz="675">
                <a:solidFill>
                  <a:schemeClr val="tx1">
                    <a:tint val="75000"/>
                  </a:schemeClr>
                </a:solidFill>
              </a:defRPr>
            </a:lvl1pPr>
          </a:lstStyle>
          <a:p>
            <a:fld id="{0D5B6B94-6F19-4E2B-82A4-E3780F0317F0}" type="datetimeFigureOut">
              <a:rPr lang="en-US" smtClean="0"/>
              <a:pPr/>
              <a:t>2/3/2023</a:t>
            </a:fld>
            <a:endParaRPr lang="en-US" dirty="0"/>
          </a:p>
        </p:txBody>
      </p:sp>
      <p:pic>
        <p:nvPicPr>
          <p:cNvPr id="17" name="Picture 16"/>
          <p:cNvPicPr>
            <a:picLocks noChangeAspect="1"/>
          </p:cNvPicPr>
          <p:nvPr userDrawn="1"/>
        </p:nvPicPr>
        <p:blipFill>
          <a:blip r:embed="rId30"/>
          <a:stretch>
            <a:fillRect/>
          </a:stretch>
        </p:blipFill>
        <p:spPr>
          <a:xfrm>
            <a:off x="2842747" y="6440557"/>
            <a:ext cx="3740220" cy="445168"/>
          </a:xfrm>
          <a:prstGeom prst="rect">
            <a:avLst/>
          </a:prstGeom>
        </p:spPr>
      </p:pic>
    </p:spTree>
    <p:extLst>
      <p:ext uri="{BB962C8B-B14F-4D97-AF65-F5344CB8AC3E}">
        <p14:creationId xmlns:p14="http://schemas.microsoft.com/office/powerpoint/2010/main" val="1369296369"/>
      </p:ext>
    </p:extLst>
  </p:cSld>
  <p:clrMap bg1="lt1" tx1="dk1" bg2="lt2" tx2="dk2" accent1="accent1" accent2="accent2" accent3="accent3" accent4="accent4" accent5="accent5" accent6="accent6" hlink="hlink" folHlink="folHlink"/>
  <p:sldLayoutIdLst>
    <p:sldLayoutId id="2147483680" r:id="rId1"/>
    <p:sldLayoutId id="2147483726" r:id="rId2"/>
    <p:sldLayoutId id="2147483681" r:id="rId3"/>
    <p:sldLayoutId id="2147483682" r:id="rId4"/>
    <p:sldLayoutId id="2147483707" r:id="rId5"/>
    <p:sldLayoutId id="2147483708" r:id="rId6"/>
    <p:sldLayoutId id="2147483687" r:id="rId7"/>
    <p:sldLayoutId id="2147483688" r:id="rId8"/>
    <p:sldLayoutId id="2147483689" r:id="rId9"/>
    <p:sldLayoutId id="2147483690" r:id="rId10"/>
    <p:sldLayoutId id="2147483691" r:id="rId11"/>
    <p:sldLayoutId id="2147483697" r:id="rId12"/>
    <p:sldLayoutId id="2147483698" r:id="rId13"/>
    <p:sldLayoutId id="2147483709" r:id="rId14"/>
    <p:sldLayoutId id="2147483699" r:id="rId15"/>
    <p:sldLayoutId id="2147483701" r:id="rId16"/>
    <p:sldLayoutId id="2147483710" r:id="rId17"/>
    <p:sldLayoutId id="2147483702" r:id="rId18"/>
    <p:sldLayoutId id="2147483703" r:id="rId19"/>
    <p:sldLayoutId id="2147483704" r:id="rId20"/>
    <p:sldLayoutId id="2147483705" r:id="rId21"/>
    <p:sldLayoutId id="2147483711" r:id="rId22"/>
    <p:sldLayoutId id="2147483712" r:id="rId23"/>
    <p:sldLayoutId id="2147483713" r:id="rId24"/>
    <p:sldLayoutId id="2147483714" r:id="rId25"/>
  </p:sldLayoutIdLst>
  <p:hf hdr="0" dt="0"/>
  <p:txStyles>
    <p:titleStyle>
      <a:lvl1pPr algn="l" rtl="0" eaLnBrk="1" fontAlgn="base" hangingPunct="1">
        <a:spcBef>
          <a:spcPct val="0"/>
        </a:spcBef>
        <a:spcAft>
          <a:spcPct val="0"/>
        </a:spcAft>
        <a:defRPr sz="24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5pPr>
      <a:lvl6pPr marL="192881" algn="l" rtl="0" eaLnBrk="1" fontAlgn="base" hangingPunct="1">
        <a:spcBef>
          <a:spcPct val="0"/>
        </a:spcBef>
        <a:spcAft>
          <a:spcPct val="0"/>
        </a:spcAft>
        <a:defRPr sz="1856">
          <a:solidFill>
            <a:schemeClr val="tx1"/>
          </a:solidFill>
          <a:latin typeface="Arial" charset="0"/>
          <a:cs typeface="Arial" charset="0"/>
        </a:defRPr>
      </a:lvl6pPr>
      <a:lvl7pPr marL="385763" algn="l" rtl="0" eaLnBrk="1" fontAlgn="base" hangingPunct="1">
        <a:spcBef>
          <a:spcPct val="0"/>
        </a:spcBef>
        <a:spcAft>
          <a:spcPct val="0"/>
        </a:spcAft>
        <a:defRPr sz="1856">
          <a:solidFill>
            <a:schemeClr val="tx1"/>
          </a:solidFill>
          <a:latin typeface="Arial" charset="0"/>
          <a:cs typeface="Arial" charset="0"/>
        </a:defRPr>
      </a:lvl7pPr>
      <a:lvl8pPr marL="578644" algn="l" rtl="0" eaLnBrk="1" fontAlgn="base" hangingPunct="1">
        <a:spcBef>
          <a:spcPct val="0"/>
        </a:spcBef>
        <a:spcAft>
          <a:spcPct val="0"/>
        </a:spcAft>
        <a:defRPr sz="1856">
          <a:solidFill>
            <a:schemeClr val="tx1"/>
          </a:solidFill>
          <a:latin typeface="Arial" charset="0"/>
          <a:cs typeface="Arial" charset="0"/>
        </a:defRPr>
      </a:lvl8pPr>
      <a:lvl9pPr marL="771525" algn="l" rtl="0" eaLnBrk="1" fontAlgn="base" hangingPunct="1">
        <a:spcBef>
          <a:spcPct val="0"/>
        </a:spcBef>
        <a:spcAft>
          <a:spcPct val="0"/>
        </a:spcAft>
        <a:defRPr sz="1856">
          <a:solidFill>
            <a:schemeClr val="tx1"/>
          </a:solidFill>
          <a:latin typeface="Arial" charset="0"/>
          <a:cs typeface="Arial" charset="0"/>
        </a:defRPr>
      </a:lvl9pPr>
    </p:titleStyle>
    <p:bodyStyle>
      <a:lvl1pPr marL="0" indent="0" algn="l" rtl="0" eaLnBrk="1" fontAlgn="base" hangingPunct="1">
        <a:spcBef>
          <a:spcPts val="0"/>
        </a:spcBef>
        <a:spcAft>
          <a:spcPct val="0"/>
        </a:spcAft>
        <a:buFont typeface="Arial" pitchFamily="34" charset="0"/>
        <a:defRPr sz="1575" kern="1200">
          <a:solidFill>
            <a:schemeClr val="tx1">
              <a:lumMod val="75000"/>
              <a:lumOff val="25000"/>
            </a:schemeClr>
          </a:solidFill>
          <a:latin typeface="Arial" pitchFamily="34" charset="0"/>
          <a:ea typeface="ＭＳ Ｐゴシック" charset="0"/>
          <a:cs typeface="Arial" pitchFamily="34" charset="0"/>
        </a:defRPr>
      </a:lvl1pPr>
      <a:lvl2pPr marL="170260" indent="-170260" algn="l" rtl="0" eaLnBrk="1" fontAlgn="base" hangingPunct="1">
        <a:spcBef>
          <a:spcPts val="0"/>
        </a:spcBef>
        <a:spcAft>
          <a:spcPct val="0"/>
        </a:spcAft>
        <a:buFont typeface="Arial" pitchFamily="34" charset="0"/>
        <a:buChar char="–"/>
        <a:defRPr sz="1575" kern="1200">
          <a:solidFill>
            <a:schemeClr val="tx1">
              <a:lumMod val="75000"/>
              <a:lumOff val="25000"/>
            </a:schemeClr>
          </a:solidFill>
          <a:latin typeface="Arial" pitchFamily="34" charset="0"/>
          <a:ea typeface="Arial" charset="0"/>
          <a:cs typeface="Arial" pitchFamily="34" charset="0"/>
        </a:defRPr>
      </a:lvl2pPr>
      <a:lvl3pPr marL="346472" indent="-176213"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3pPr>
      <a:lvl4pPr marL="515541" indent="-169069"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4pPr>
      <a:lvl5pPr marL="685800" indent="-170260"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5pPr>
      <a:lvl6pPr marL="1060847"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6pPr>
      <a:lvl7pPr marL="1253729"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7pPr>
      <a:lvl8pPr marL="1446610"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8pPr>
      <a:lvl9pPr marL="1639491"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634" userDrawn="1">
          <p15:clr>
            <a:srgbClr val="5ACBF0"/>
          </p15:clr>
        </p15:guide>
        <p15:guide id="2" pos="9728" userDrawn="1">
          <p15:clr>
            <a:srgbClr val="5ACBF0"/>
          </p15:clr>
        </p15:guide>
        <p15:guide id="3" pos="126" userDrawn="1">
          <p15:clr>
            <a:srgbClr val="5ACBF0"/>
          </p15:clr>
        </p15:guide>
        <p15:guide id="4" orient="horz" pos="637" userDrawn="1">
          <p15:clr>
            <a:srgbClr val="F26B43"/>
          </p15:clr>
        </p15:guide>
        <p15:guide id="5" orient="horz" pos="583" userDrawn="1">
          <p15:clr>
            <a:srgbClr val="F26B43"/>
          </p15:clr>
        </p15:guide>
        <p15:guide id="6" orient="horz" pos="41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8C8C8"/>
        </a:solidFill>
        <a:effectLst/>
      </p:bgPr>
    </p:bg>
    <p:spTree>
      <p:nvGrpSpPr>
        <p:cNvPr id="1" name=""/>
        <p:cNvGrpSpPr/>
        <p:nvPr/>
      </p:nvGrpSpPr>
      <p:grpSpPr>
        <a:xfrm>
          <a:off x="0" y="0"/>
          <a:ext cx="0" cy="0"/>
          <a:chOff x="0" y="0"/>
          <a:chExt cx="0" cy="0"/>
        </a:xfrm>
      </p:grpSpPr>
      <p:sp>
        <p:nvSpPr>
          <p:cNvPr id="12" name="Rounded Rectangle 11"/>
          <p:cNvSpPr/>
          <p:nvPr userDrawn="1"/>
        </p:nvSpPr>
        <p:spPr>
          <a:xfrm>
            <a:off x="50006" y="38099"/>
            <a:ext cx="9043988" cy="6791326"/>
          </a:xfrm>
          <a:prstGeom prst="roundRect">
            <a:avLst>
              <a:gd name="adj" fmla="val 2258"/>
            </a:avLst>
          </a:prstGeom>
          <a:solidFill>
            <a:srgbClr val="FFFFFF"/>
          </a:solidFill>
          <a:ln w="57150">
            <a:solidFill>
              <a:schemeClr val="bg2">
                <a:lumMod val="9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675" dirty="0"/>
          </a:p>
        </p:txBody>
      </p:sp>
      <p:sp>
        <p:nvSpPr>
          <p:cNvPr id="23" name="Text Placeholder 2"/>
          <p:cNvSpPr>
            <a:spLocks noGrp="1"/>
          </p:cNvSpPr>
          <p:nvPr>
            <p:ph type="body" idx="1"/>
          </p:nvPr>
        </p:nvSpPr>
        <p:spPr bwMode="auto">
          <a:xfrm>
            <a:off x="200025" y="1028700"/>
            <a:ext cx="874395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4" name="Picture 6"/>
          <p:cNvPicPr>
            <a:picLocks noChangeAspect="1"/>
          </p:cNvPicPr>
          <p:nvPr userDrawn="1"/>
        </p:nvPicPr>
        <p:blipFill>
          <a:blip r:embed="rId4"/>
          <a:srcRect/>
          <a:stretch>
            <a:fillRect/>
          </a:stretch>
        </p:blipFill>
        <p:spPr bwMode="auto">
          <a:xfrm>
            <a:off x="4559300" y="3416310"/>
            <a:ext cx="19050" cy="3175"/>
          </a:xfrm>
          <a:prstGeom prst="rect">
            <a:avLst/>
          </a:prstGeom>
          <a:noFill/>
          <a:ln w="9525">
            <a:noFill/>
            <a:miter lim="800000"/>
            <a:headEnd/>
            <a:tailEnd/>
          </a:ln>
        </p:spPr>
      </p:pic>
      <p:pic>
        <p:nvPicPr>
          <p:cNvPr id="14" name="Picture 13"/>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214313" y="256443"/>
            <a:ext cx="372157" cy="653036"/>
          </a:xfrm>
          <a:prstGeom prst="rect">
            <a:avLst/>
          </a:prstGeom>
        </p:spPr>
      </p:pic>
      <p:sp>
        <p:nvSpPr>
          <p:cNvPr id="15" name="Text Box 14"/>
          <p:cNvSpPr txBox="1">
            <a:spLocks noChangeArrowheads="1"/>
          </p:cNvSpPr>
          <p:nvPr userDrawn="1"/>
        </p:nvSpPr>
        <p:spPr bwMode="auto">
          <a:xfrm>
            <a:off x="8365331" y="143167"/>
            <a:ext cx="578644" cy="115416"/>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750" b="0" baseline="0" smtClean="0"/>
              <a:pPr algn="r">
                <a:spcBef>
                  <a:spcPct val="50000"/>
                </a:spcBef>
                <a:defRPr/>
              </a:pPr>
              <a:t>‹#›</a:t>
            </a:fld>
            <a:endParaRPr lang="en-US" sz="750" b="0" baseline="0" dirty="0"/>
          </a:p>
        </p:txBody>
      </p:sp>
      <p:pic>
        <p:nvPicPr>
          <p:cNvPr id="16" name="Picture 15"/>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8449906" y="334037"/>
            <a:ext cx="545689" cy="497851"/>
          </a:xfrm>
          <a:prstGeom prst="rect">
            <a:avLst/>
          </a:prstGeom>
        </p:spPr>
      </p:pic>
      <p:sp>
        <p:nvSpPr>
          <p:cNvPr id="19" name="Title Placeholder 1"/>
          <p:cNvSpPr>
            <a:spLocks noGrp="1"/>
          </p:cNvSpPr>
          <p:nvPr>
            <p:ph type="title"/>
          </p:nvPr>
        </p:nvSpPr>
        <p:spPr bwMode="auto">
          <a:xfrm>
            <a:off x="716145" y="128982"/>
            <a:ext cx="7638816"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20" name="Footer Placeholder 5"/>
          <p:cNvSpPr>
            <a:spLocks noGrp="1"/>
          </p:cNvSpPr>
          <p:nvPr>
            <p:ph type="ftr" sz="quarter" idx="3"/>
          </p:nvPr>
        </p:nvSpPr>
        <p:spPr>
          <a:xfrm>
            <a:off x="207169" y="6640512"/>
            <a:ext cx="3086100" cy="182880"/>
          </a:xfrm>
          <a:prstGeom prst="rect">
            <a:avLst/>
          </a:prstGeom>
        </p:spPr>
        <p:txBody>
          <a:bodyPr vert="horz" lIns="91440" tIns="45720" rIns="91440" bIns="45720" rtlCol="0" anchor="ctr"/>
          <a:lstStyle>
            <a:lvl1pPr algn="l">
              <a:defRPr sz="600">
                <a:solidFill>
                  <a:schemeClr val="tx1">
                    <a:tint val="75000"/>
                  </a:schemeClr>
                </a:solidFill>
              </a:defRPr>
            </a:lvl1pPr>
          </a:lstStyle>
          <a:p>
            <a:endParaRPr lang="en-US" dirty="0"/>
          </a:p>
        </p:txBody>
      </p:sp>
      <p:sp>
        <p:nvSpPr>
          <p:cNvPr id="21" name="Date Placeholder 6"/>
          <p:cNvSpPr>
            <a:spLocks noGrp="1"/>
          </p:cNvSpPr>
          <p:nvPr>
            <p:ph type="dt" sz="half" idx="2"/>
          </p:nvPr>
        </p:nvSpPr>
        <p:spPr>
          <a:xfrm>
            <a:off x="6886575" y="6640512"/>
            <a:ext cx="2057400" cy="182880"/>
          </a:xfrm>
          <a:prstGeom prst="rect">
            <a:avLst/>
          </a:prstGeom>
        </p:spPr>
        <p:txBody>
          <a:bodyPr vert="horz" lIns="91440" tIns="45720" rIns="91440" bIns="45720" rtlCol="0" anchor="ctr"/>
          <a:lstStyle>
            <a:lvl1pPr algn="r">
              <a:defRPr sz="675">
                <a:solidFill>
                  <a:schemeClr val="tx1">
                    <a:tint val="75000"/>
                  </a:schemeClr>
                </a:solidFill>
              </a:defRPr>
            </a:lvl1pPr>
          </a:lstStyle>
          <a:p>
            <a:fld id="{0D5B6B94-6F19-4E2B-82A4-E3780F0317F0}" type="datetimeFigureOut">
              <a:rPr lang="en-US" smtClean="0"/>
              <a:pPr/>
              <a:t>2/3/2023</a:t>
            </a:fld>
            <a:endParaRPr lang="en-US" dirty="0"/>
          </a:p>
        </p:txBody>
      </p:sp>
    </p:spTree>
    <p:extLst>
      <p:ext uri="{BB962C8B-B14F-4D97-AF65-F5344CB8AC3E}">
        <p14:creationId xmlns:p14="http://schemas.microsoft.com/office/powerpoint/2010/main" val="199137462"/>
      </p:ext>
    </p:extLst>
  </p:cSld>
  <p:clrMap bg1="lt1" tx1="dk1" bg2="lt2" tx2="dk2" accent1="accent1" accent2="accent2" accent3="accent3" accent4="accent4" accent5="accent5" accent6="accent6" hlink="hlink" folHlink="folHlink"/>
  <p:sldLayoutIdLst>
    <p:sldLayoutId id="2147483724" r:id="rId1"/>
    <p:sldLayoutId id="2147483725" r:id="rId2"/>
  </p:sldLayoutIdLst>
  <p:hf hdr="0" dt="0"/>
  <p:txStyles>
    <p:titleStyle>
      <a:lvl1pPr algn="l" rtl="0" eaLnBrk="1" fontAlgn="base" hangingPunct="1">
        <a:spcBef>
          <a:spcPct val="0"/>
        </a:spcBef>
        <a:spcAft>
          <a:spcPct val="0"/>
        </a:spcAft>
        <a:defRPr sz="24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013" b="1">
          <a:solidFill>
            <a:srgbClr val="978473"/>
          </a:solidFill>
          <a:latin typeface="Arial" charset="0"/>
          <a:ea typeface="ＭＳ Ｐゴシック" charset="0"/>
          <a:cs typeface="Arial" charset="0"/>
        </a:defRPr>
      </a:lvl5pPr>
      <a:lvl6pPr marL="192881" algn="l" rtl="0" eaLnBrk="1" fontAlgn="base" hangingPunct="1">
        <a:spcBef>
          <a:spcPct val="0"/>
        </a:spcBef>
        <a:spcAft>
          <a:spcPct val="0"/>
        </a:spcAft>
        <a:defRPr sz="1856">
          <a:solidFill>
            <a:schemeClr val="tx1"/>
          </a:solidFill>
          <a:latin typeface="Arial" charset="0"/>
          <a:cs typeface="Arial" charset="0"/>
        </a:defRPr>
      </a:lvl6pPr>
      <a:lvl7pPr marL="385763" algn="l" rtl="0" eaLnBrk="1" fontAlgn="base" hangingPunct="1">
        <a:spcBef>
          <a:spcPct val="0"/>
        </a:spcBef>
        <a:spcAft>
          <a:spcPct val="0"/>
        </a:spcAft>
        <a:defRPr sz="1856">
          <a:solidFill>
            <a:schemeClr val="tx1"/>
          </a:solidFill>
          <a:latin typeface="Arial" charset="0"/>
          <a:cs typeface="Arial" charset="0"/>
        </a:defRPr>
      </a:lvl7pPr>
      <a:lvl8pPr marL="578644" algn="l" rtl="0" eaLnBrk="1" fontAlgn="base" hangingPunct="1">
        <a:spcBef>
          <a:spcPct val="0"/>
        </a:spcBef>
        <a:spcAft>
          <a:spcPct val="0"/>
        </a:spcAft>
        <a:defRPr sz="1856">
          <a:solidFill>
            <a:schemeClr val="tx1"/>
          </a:solidFill>
          <a:latin typeface="Arial" charset="0"/>
          <a:cs typeface="Arial" charset="0"/>
        </a:defRPr>
      </a:lvl8pPr>
      <a:lvl9pPr marL="771525" algn="l" rtl="0" eaLnBrk="1" fontAlgn="base" hangingPunct="1">
        <a:spcBef>
          <a:spcPct val="0"/>
        </a:spcBef>
        <a:spcAft>
          <a:spcPct val="0"/>
        </a:spcAft>
        <a:defRPr sz="1856">
          <a:solidFill>
            <a:schemeClr val="tx1"/>
          </a:solidFill>
          <a:latin typeface="Arial" charset="0"/>
          <a:cs typeface="Arial" charset="0"/>
        </a:defRPr>
      </a:lvl9pPr>
    </p:titleStyle>
    <p:bodyStyle>
      <a:lvl1pPr marL="0" indent="0" algn="l" rtl="0" eaLnBrk="1" fontAlgn="base" hangingPunct="1">
        <a:spcBef>
          <a:spcPts val="127"/>
        </a:spcBef>
        <a:spcAft>
          <a:spcPct val="0"/>
        </a:spcAft>
        <a:buFont typeface="Arial" pitchFamily="34" charset="0"/>
        <a:defRPr sz="1575" kern="1200">
          <a:solidFill>
            <a:schemeClr val="tx1">
              <a:lumMod val="75000"/>
              <a:lumOff val="25000"/>
            </a:schemeClr>
          </a:solidFill>
          <a:latin typeface="Arial" pitchFamily="34" charset="0"/>
          <a:ea typeface="ＭＳ Ｐゴシック" charset="0"/>
          <a:cs typeface="Arial" pitchFamily="34" charset="0"/>
        </a:defRPr>
      </a:lvl1pPr>
      <a:lvl2pPr marL="172641" indent="-172641" algn="l" rtl="0" eaLnBrk="1" fontAlgn="base" hangingPunct="1">
        <a:spcBef>
          <a:spcPts val="127"/>
        </a:spcBef>
        <a:spcAft>
          <a:spcPct val="0"/>
        </a:spcAft>
        <a:buFont typeface="Arial" pitchFamily="34" charset="0"/>
        <a:buChar char="–"/>
        <a:defRPr sz="1575" kern="1200">
          <a:solidFill>
            <a:schemeClr val="tx1">
              <a:lumMod val="75000"/>
              <a:lumOff val="25000"/>
            </a:schemeClr>
          </a:solidFill>
          <a:latin typeface="Arial" pitchFamily="34" charset="0"/>
          <a:ea typeface="Arial" charset="0"/>
          <a:cs typeface="Arial" pitchFamily="34" charset="0"/>
        </a:defRPr>
      </a:lvl2pPr>
      <a:lvl3pPr marL="346472" indent="-173831" algn="l" rtl="0" eaLnBrk="1" fontAlgn="base" hangingPunct="1">
        <a:spcBef>
          <a:spcPts val="127"/>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3pPr>
      <a:lvl4pPr marL="513160" indent="-166688" algn="l" rtl="0" eaLnBrk="1" fontAlgn="base" hangingPunct="1">
        <a:spcBef>
          <a:spcPts val="127"/>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4pPr>
      <a:lvl5pPr marL="685800" indent="-172641" algn="l" rtl="0" eaLnBrk="1" fontAlgn="base" hangingPunct="1">
        <a:spcBef>
          <a:spcPts val="127"/>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5pPr>
      <a:lvl6pPr marL="1060847"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6pPr>
      <a:lvl7pPr marL="1253729"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7pPr>
      <a:lvl8pPr marL="1446610"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8pPr>
      <a:lvl9pPr marL="1639491"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583" userDrawn="1">
          <p15:clr>
            <a:srgbClr val="F26B43"/>
          </p15:clr>
        </p15:guide>
        <p15:guide id="1" pos="5634" userDrawn="1">
          <p15:clr>
            <a:srgbClr val="5ACBF0"/>
          </p15:clr>
        </p15:guide>
        <p15:guide id="2" pos="9728" userDrawn="1">
          <p15:clr>
            <a:srgbClr val="5ACBF0"/>
          </p15:clr>
        </p15:guide>
        <p15:guide id="3" pos="126" userDrawn="1">
          <p15:clr>
            <a:srgbClr val="5ACBF0"/>
          </p15:clr>
        </p15:guide>
        <p15:guide id="5" orient="horz" pos="637" userDrawn="1">
          <p15:clr>
            <a:srgbClr val="F26B43"/>
          </p15:clr>
        </p15:guide>
        <p15:guide id="6"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hyperlink" Target="https://usace1.webex.com/usace1/j.php?MTID=m1da5908e27cb76961e6ded29f194c609" TargetMode="External"/><Relationship Id="rId3" Type="http://schemas.openxmlformats.org/officeDocument/2006/relationships/hyperlink" Target="mailto:claudia.m.montero@usace.army.mil" TargetMode="External"/><Relationship Id="rId7"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4.xml"/><Relationship Id="rId6" Type="http://schemas.openxmlformats.org/officeDocument/2006/relationships/image" Target="../media/image9.jpeg"/><Relationship Id="rId11" Type="http://schemas.openxmlformats.org/officeDocument/2006/relationships/image" Target="../media/image13.png"/><Relationship Id="rId5" Type="http://schemas.openxmlformats.org/officeDocument/2006/relationships/hyperlink" Target="https://piee.eb.mil/" TargetMode="External"/><Relationship Id="rId10" Type="http://schemas.openxmlformats.org/officeDocument/2006/relationships/image" Target="../media/image12.png"/><Relationship Id="rId4" Type="http://schemas.openxmlformats.org/officeDocument/2006/relationships/hyperlink" Target="https://sam.gov/" TargetMode="External"/><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0">
            <a:extLst>
              <a:ext uri="{FF2B5EF4-FFF2-40B4-BE49-F238E27FC236}">
                <a16:creationId xmlns:a16="http://schemas.microsoft.com/office/drawing/2014/main" id="{F181575B-8AF7-4BF0-98BF-A24B53982AAE}"/>
              </a:ext>
            </a:extLst>
          </p:cNvPr>
          <p:cNvSpPr/>
          <p:nvPr/>
        </p:nvSpPr>
        <p:spPr>
          <a:xfrm>
            <a:off x="103105" y="1175409"/>
            <a:ext cx="5267791" cy="2539944"/>
          </a:xfrm>
          <a:prstGeom prst="roundRect">
            <a:avLst>
              <a:gd name="adj" fmla="val 2553"/>
            </a:avLst>
          </a:prstGeom>
          <a:solidFill>
            <a:srgbClr val="D8D8D8"/>
          </a:solidFill>
          <a:ln w="12700" cap="flat" cmpd="sng" algn="ctr">
            <a:noFill/>
            <a:prstDash val="solid"/>
            <a:miter lim="800000"/>
          </a:ln>
          <a:effectLst/>
        </p:spPr>
        <p:txBody>
          <a:bodyPr rtlCol="0" anchor="ctr"/>
          <a:lstStyle/>
          <a:p>
            <a:pPr algn="ctr" defTabSz="914377" fontAlgn="auto">
              <a:spcBef>
                <a:spcPts val="0"/>
              </a:spcBef>
              <a:spcAft>
                <a:spcPts val="0"/>
              </a:spcAft>
              <a:defRPr/>
            </a:pPr>
            <a:endParaRPr lang="en-US" kern="0" dirty="0">
              <a:solidFill>
                <a:srgbClr val="FFFFFF"/>
              </a:solidFill>
              <a:latin typeface="Calibri" panose="020F0502020204030204"/>
            </a:endParaRPr>
          </a:p>
        </p:txBody>
      </p:sp>
      <p:sp>
        <p:nvSpPr>
          <p:cNvPr id="12" name="Rounded Rectangle 10">
            <a:extLst>
              <a:ext uri="{FF2B5EF4-FFF2-40B4-BE49-F238E27FC236}">
                <a16:creationId xmlns:a16="http://schemas.microsoft.com/office/drawing/2014/main" id="{2E5A3AF8-D8D8-400A-8CF1-ACD800C93307}"/>
              </a:ext>
            </a:extLst>
          </p:cNvPr>
          <p:cNvSpPr/>
          <p:nvPr/>
        </p:nvSpPr>
        <p:spPr>
          <a:xfrm>
            <a:off x="5483205" y="1174942"/>
            <a:ext cx="3557690" cy="4351804"/>
          </a:xfrm>
          <a:prstGeom prst="roundRect">
            <a:avLst>
              <a:gd name="adj" fmla="val 2553"/>
            </a:avLst>
          </a:prstGeom>
          <a:solidFill>
            <a:srgbClr val="D8D8D8"/>
          </a:solidFill>
          <a:ln w="12700" cap="flat" cmpd="sng" algn="ctr">
            <a:noFill/>
            <a:prstDash val="solid"/>
            <a:miter lim="800000"/>
          </a:ln>
          <a:effectLst/>
        </p:spPr>
        <p:txBody>
          <a:bodyPr rtlCol="0" anchor="ctr"/>
          <a:lstStyle/>
          <a:p>
            <a:pPr algn="ctr" defTabSz="914377" fontAlgn="auto">
              <a:spcBef>
                <a:spcPts val="0"/>
              </a:spcBef>
              <a:spcAft>
                <a:spcPts val="0"/>
              </a:spcAft>
              <a:defRPr/>
            </a:pPr>
            <a:endParaRPr lang="en-US" kern="0" dirty="0">
              <a:solidFill>
                <a:srgbClr val="FFFFFF"/>
              </a:solidFill>
              <a:latin typeface="Calibri" panose="020F0502020204030204"/>
            </a:endParaRPr>
          </a:p>
        </p:txBody>
      </p:sp>
      <p:sp>
        <p:nvSpPr>
          <p:cNvPr id="2" name="Text Placeholder 1"/>
          <p:cNvSpPr>
            <a:spLocks noGrp="1"/>
          </p:cNvSpPr>
          <p:nvPr>
            <p:ph type="body" sz="quarter" idx="19"/>
          </p:nvPr>
        </p:nvSpPr>
        <p:spPr>
          <a:xfrm>
            <a:off x="5483204" y="1265260"/>
            <a:ext cx="3557690" cy="4192264"/>
          </a:xfrm>
          <a:prstGeom prst="rect">
            <a:avLst/>
          </a:prstGeom>
        </p:spPr>
        <p:txBody>
          <a:bodyPr/>
          <a:lstStyle/>
          <a:p>
            <a:r>
              <a:rPr lang="es-ES" sz="1050" dirty="0"/>
              <a:t>El Cuerpo de Ingenieros del Ejército de los Estados Unidos (USACE, por sus siglas en inglés) trabaja con países socios de la región en esfuerzos de ingeniería y tiene requisitos regionales futuros para la construcción y las renovaciones. USACE busca contratistas con experiencia en diseño, construcción y reparación de instalaciones, servicios públicos e infraestructura.</a:t>
            </a:r>
          </a:p>
          <a:p>
            <a:endParaRPr lang="es-ES" sz="1050" dirty="0"/>
          </a:p>
          <a:p>
            <a:r>
              <a:rPr lang="es-ES" sz="1050" dirty="0"/>
              <a:t>Se llevará a cabo una reunión virtual el 15 de febrero para compartir información sobre el registro anticipado que se requiere para competir en las solicitudes de USACE. Además, en marzo se llevará a cabo una conferencia previa a la propuesta en persona en Lima, Perú, que se centrará en cómo presentar una propuesta. Los contratistas interesados ​​pueden comunicarse con Claudia Montero en </a:t>
            </a:r>
            <a:r>
              <a:rPr lang="es-ES" sz="1050" dirty="0">
                <a:hlinkClick r:id="rId3"/>
              </a:rPr>
              <a:t>claudia.m.montero@usace.army.mil</a:t>
            </a:r>
            <a:r>
              <a:rPr lang="es-ES" sz="1050" dirty="0"/>
              <a:t>  para obtener información adicional y registrarse para la conferencia. Se solicita a los participantes que obtengan su código NCAGE antes de asistir al evento.</a:t>
            </a:r>
          </a:p>
          <a:p>
            <a:endParaRPr lang="es-ES" sz="1050" dirty="0"/>
          </a:p>
          <a:p>
            <a:r>
              <a:rPr lang="en-US" sz="1050" dirty="0"/>
              <a:t>Las l</a:t>
            </a:r>
            <a:r>
              <a:rPr lang="es-ES" sz="1050" dirty="0"/>
              <a:t>icitacione</a:t>
            </a:r>
            <a:r>
              <a:rPr lang="en-US" sz="1050" dirty="0"/>
              <a:t>s solo se </a:t>
            </a:r>
            <a:r>
              <a:rPr lang="en-US" sz="1050" dirty="0" err="1"/>
              <a:t>anunciarán</a:t>
            </a:r>
            <a:r>
              <a:rPr lang="en-US" sz="1050" dirty="0"/>
              <a:t> </a:t>
            </a:r>
            <a:r>
              <a:rPr lang="en-US" sz="1050" dirty="0" err="1"/>
              <a:t>en</a:t>
            </a:r>
            <a:r>
              <a:rPr lang="en-US" sz="1050" dirty="0"/>
              <a:t> </a:t>
            </a:r>
            <a:r>
              <a:rPr lang="es-ES" sz="1050" dirty="0">
                <a:hlinkClick r:id="rId4"/>
              </a:rPr>
              <a:t>https://SAM.gov</a:t>
            </a:r>
            <a:r>
              <a:rPr lang="es-ES" sz="1050" dirty="0"/>
              <a:t> y solo se pueden descargar y enviar propuestas a través de </a:t>
            </a:r>
            <a:r>
              <a:rPr lang="es-ES" sz="1050" dirty="0">
                <a:hlinkClick r:id="rId5"/>
              </a:rPr>
              <a:t>https://piee.eb.mil</a:t>
            </a:r>
            <a:r>
              <a:rPr lang="es-ES" sz="1050" dirty="0"/>
              <a:t>. Es necesario registrarse en los sitios enumerados en este anuncio para participar en el concurso.</a:t>
            </a:r>
            <a:endParaRPr lang="en-US" sz="1050" dirty="0"/>
          </a:p>
        </p:txBody>
      </p:sp>
      <p:pic>
        <p:nvPicPr>
          <p:cNvPr id="9" name="Picture Placeholder 8"/>
          <p:cNvPicPr>
            <a:picLocks noGrp="1" noChangeAspect="1"/>
          </p:cNvPicPr>
          <p:nvPr>
            <p:ph type="pic" sz="quarter" idx="16"/>
          </p:nvPr>
        </p:nvPicPr>
        <p:blipFill>
          <a:blip r:embed="rId6" cstate="email">
            <a:extLst>
              <a:ext uri="{28A0092B-C50C-407E-A947-70E740481C1C}">
                <a14:useLocalDpi xmlns:a14="http://schemas.microsoft.com/office/drawing/2010/main" val="0"/>
              </a:ext>
            </a:extLst>
          </a:blip>
          <a:srcRect/>
          <a:stretch/>
        </p:blipFill>
        <p:spPr>
          <a:xfrm>
            <a:off x="7811641" y="5785139"/>
            <a:ext cx="1220568" cy="874664"/>
          </a:xfrm>
          <a:prstGeom prst="rect">
            <a:avLst/>
          </a:prstGeom>
        </p:spPr>
      </p:pic>
      <p:sp>
        <p:nvSpPr>
          <p:cNvPr id="3" name="Title 2"/>
          <p:cNvSpPr>
            <a:spLocks noGrp="1"/>
          </p:cNvSpPr>
          <p:nvPr>
            <p:ph type="title"/>
          </p:nvPr>
        </p:nvSpPr>
        <p:spPr>
          <a:xfrm>
            <a:off x="215414" y="26684"/>
            <a:ext cx="8717980" cy="1132701"/>
          </a:xfrm>
        </p:spPr>
        <p:txBody>
          <a:bodyPr>
            <a:normAutofit fontScale="90000"/>
          </a:bodyPr>
          <a:lstStyle/>
          <a:p>
            <a:pPr algn="ctr"/>
            <a:r>
              <a:rPr lang="es-ES" dirty="0"/>
              <a:t>Registrarse para competir en contratos de construcción del cuerpo de ingenieros del ejército de estados unidos en América Latina</a:t>
            </a:r>
            <a:endParaRPr lang="en-US" dirty="0"/>
          </a:p>
        </p:txBody>
      </p:sp>
      <p:pic>
        <p:nvPicPr>
          <p:cNvPr id="11" name="Picture Placeholder 10"/>
          <p:cNvPicPr>
            <a:picLocks noGrp="1" noChangeAspect="1"/>
          </p:cNvPicPr>
          <p:nvPr>
            <p:ph type="pic" sz="quarter" idx="18"/>
          </p:nvPr>
        </p:nvPicPr>
        <p:blipFill rotWithShape="1">
          <a:blip r:embed="rId7" cstate="email">
            <a:extLst>
              <a:ext uri="{28A0092B-C50C-407E-A947-70E740481C1C}">
                <a14:useLocalDpi xmlns:a14="http://schemas.microsoft.com/office/drawing/2010/main" val="0"/>
              </a:ext>
            </a:extLst>
          </a:blip>
          <a:srcRect/>
          <a:stretch/>
        </p:blipFill>
        <p:spPr>
          <a:xfrm>
            <a:off x="5465752" y="5775514"/>
            <a:ext cx="1055141" cy="893915"/>
          </a:xfrm>
          <a:prstGeom prst="rect">
            <a:avLst/>
          </a:prstGeom>
        </p:spPr>
      </p:pic>
      <p:sp>
        <p:nvSpPr>
          <p:cNvPr id="13" name="Text Placeholder 1">
            <a:extLst>
              <a:ext uri="{FF2B5EF4-FFF2-40B4-BE49-F238E27FC236}">
                <a16:creationId xmlns:a16="http://schemas.microsoft.com/office/drawing/2014/main" id="{BD786F86-FD15-4FD8-9F5D-F3063570DDEA}"/>
              </a:ext>
            </a:extLst>
          </p:cNvPr>
          <p:cNvSpPr txBox="1">
            <a:spLocks/>
          </p:cNvSpPr>
          <p:nvPr/>
        </p:nvSpPr>
        <p:spPr bwMode="auto">
          <a:xfrm>
            <a:off x="103106" y="1159852"/>
            <a:ext cx="5267791" cy="25555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1" fontAlgn="base" hangingPunct="1">
              <a:spcBef>
                <a:spcPts val="0"/>
              </a:spcBef>
              <a:spcAft>
                <a:spcPct val="0"/>
              </a:spcAft>
              <a:buFont typeface="Arial" pitchFamily="34" charset="0"/>
              <a:defRPr sz="1575" kern="1200">
                <a:solidFill>
                  <a:schemeClr val="tx1">
                    <a:lumMod val="75000"/>
                    <a:lumOff val="25000"/>
                  </a:schemeClr>
                </a:solidFill>
                <a:latin typeface="Arial" pitchFamily="34" charset="0"/>
                <a:ea typeface="ＭＳ Ｐゴシック" charset="0"/>
                <a:cs typeface="Arial" pitchFamily="34" charset="0"/>
              </a:defRPr>
            </a:lvl1pPr>
            <a:lvl2pPr marL="170260" indent="-170260" algn="l" rtl="0" eaLnBrk="1" fontAlgn="base" hangingPunct="1">
              <a:spcBef>
                <a:spcPts val="0"/>
              </a:spcBef>
              <a:spcAft>
                <a:spcPct val="0"/>
              </a:spcAft>
              <a:buFont typeface="Arial" pitchFamily="34" charset="0"/>
              <a:buChar char="–"/>
              <a:defRPr sz="1575" kern="1200">
                <a:solidFill>
                  <a:schemeClr val="tx1">
                    <a:lumMod val="75000"/>
                    <a:lumOff val="25000"/>
                  </a:schemeClr>
                </a:solidFill>
                <a:latin typeface="Arial" pitchFamily="34" charset="0"/>
                <a:ea typeface="Arial" charset="0"/>
                <a:cs typeface="Arial" pitchFamily="34" charset="0"/>
              </a:defRPr>
            </a:lvl2pPr>
            <a:lvl3pPr marL="346472" indent="-176213"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3pPr>
            <a:lvl4pPr marL="515541" indent="-169069"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4pPr>
            <a:lvl5pPr marL="685800" indent="-170260" algn="l" rtl="0" eaLnBrk="1" fontAlgn="base" hangingPunct="1">
              <a:spcBef>
                <a:spcPts val="0"/>
              </a:spcBef>
              <a:spcAft>
                <a:spcPct val="0"/>
              </a:spcAft>
              <a:buFont typeface="Arial" pitchFamily="34" charset="0"/>
              <a:buChar char="»"/>
              <a:defRPr sz="1125" kern="1200">
                <a:solidFill>
                  <a:schemeClr val="tx1">
                    <a:lumMod val="75000"/>
                    <a:lumOff val="25000"/>
                  </a:schemeClr>
                </a:solidFill>
                <a:latin typeface="Arial" pitchFamily="34" charset="0"/>
                <a:ea typeface="Arial" charset="0"/>
                <a:cs typeface="Arial" pitchFamily="34" charset="0"/>
              </a:defRPr>
            </a:lvl5pPr>
            <a:lvl6pPr marL="1060847"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6pPr>
            <a:lvl7pPr marL="1253729"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7pPr>
            <a:lvl8pPr marL="1446610"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8pPr>
            <a:lvl9pPr marL="1639491" indent="-96441" algn="l" defTabSz="385763" rtl="0" eaLnBrk="1" latinLnBrk="0" hangingPunct="1">
              <a:spcBef>
                <a:spcPct val="20000"/>
              </a:spcBef>
              <a:buFont typeface="Arial" pitchFamily="34" charset="0"/>
              <a:buChar char="•"/>
              <a:defRPr sz="844" kern="1200">
                <a:solidFill>
                  <a:schemeClr val="tx1"/>
                </a:solidFill>
                <a:latin typeface="+mn-lt"/>
                <a:ea typeface="+mn-ea"/>
                <a:cs typeface="+mn-cs"/>
              </a:defRPr>
            </a:lvl9pPr>
          </a:lstStyle>
          <a:p>
            <a:endParaRPr lang="en-US" sz="1100" dirty="0"/>
          </a:p>
          <a:p>
            <a:endParaRPr lang="en-US" sz="1100" dirty="0"/>
          </a:p>
          <a:p>
            <a:endParaRPr lang="en-US" sz="1100" dirty="0"/>
          </a:p>
          <a:p>
            <a:endParaRPr lang="en-US" sz="500" dirty="0">
              <a:hlinkClick r:id="rId8"/>
            </a:endParaRPr>
          </a:p>
          <a:p>
            <a:r>
              <a:rPr lang="en-US" sz="1000" dirty="0">
                <a:hlinkClick r:id="rId8"/>
              </a:rPr>
              <a:t>https://usace1.webex.com/usace1/j.php?MTID=m1da5908e27cb76961e6ded29f194c609</a:t>
            </a:r>
            <a:endParaRPr lang="en-US" sz="1000" dirty="0"/>
          </a:p>
          <a:p>
            <a:endParaRPr lang="en-US" sz="1100" dirty="0"/>
          </a:p>
          <a:p>
            <a:r>
              <a:rPr lang="es-ES" sz="1200" dirty="0"/>
              <a:t>Número de </a:t>
            </a:r>
            <a:r>
              <a:rPr lang="es-ES" sz="1100" dirty="0"/>
              <a:t>reunión </a:t>
            </a:r>
            <a:r>
              <a:rPr lang="en-US" sz="1100" dirty="0"/>
              <a:t>: 2763 937 1627	            </a:t>
            </a:r>
            <a:r>
              <a:rPr lang="en-US" sz="1100" dirty="0" err="1"/>
              <a:t>C</a:t>
            </a:r>
            <a:r>
              <a:rPr lang="en-US" sz="1200" b="0" i="0" dirty="0" err="1">
                <a:solidFill>
                  <a:srgbClr val="202124"/>
                </a:solidFill>
                <a:effectLst/>
                <a:latin typeface="Roboto"/>
              </a:rPr>
              <a:t>ontraseña</a:t>
            </a:r>
            <a:r>
              <a:rPr lang="en-US" sz="1200" b="0" i="0" dirty="0">
                <a:solidFill>
                  <a:srgbClr val="202124"/>
                </a:solidFill>
                <a:effectLst/>
                <a:latin typeface="Roboto"/>
              </a:rPr>
              <a:t> </a:t>
            </a:r>
            <a:r>
              <a:rPr lang="en-US" sz="1100" dirty="0"/>
              <a:t>: N35fEHGyJ?6</a:t>
            </a:r>
          </a:p>
          <a:p>
            <a:endParaRPr lang="en-US" sz="1100" dirty="0"/>
          </a:p>
          <a:p>
            <a:r>
              <a:rPr lang="es-ES" sz="1100" dirty="0"/>
              <a:t>Agenda: Introducir los requisitos para registrarse en los sistemas del gobierno de los EE. UU. para permitir la participación futura en concursos de contratos en Perú y otros lugares.</a:t>
            </a:r>
          </a:p>
          <a:p>
            <a:endParaRPr lang="es-ES" sz="1100" dirty="0"/>
          </a:p>
          <a:p>
            <a:r>
              <a:rPr lang="es-ES" sz="1100" dirty="0"/>
              <a:t>Únete por teléfono:</a:t>
            </a:r>
          </a:p>
          <a:p>
            <a:r>
              <a:rPr lang="en-US" sz="1100" dirty="0"/>
              <a:t>+1-844-800-2712 US Toll Free</a:t>
            </a:r>
          </a:p>
          <a:p>
            <a:r>
              <a:rPr lang="en-US" sz="1100" dirty="0"/>
              <a:t>+1-669-234-1177 US Toll		              Access code: 276 393 71627</a:t>
            </a:r>
          </a:p>
        </p:txBody>
      </p:sp>
      <p:sp>
        <p:nvSpPr>
          <p:cNvPr id="6" name="Round Same Side Corner Rectangle 17">
            <a:extLst>
              <a:ext uri="{FF2B5EF4-FFF2-40B4-BE49-F238E27FC236}">
                <a16:creationId xmlns:a16="http://schemas.microsoft.com/office/drawing/2014/main" id="{E0C36499-785D-F070-BDBA-F298B7945685}"/>
              </a:ext>
            </a:extLst>
          </p:cNvPr>
          <p:cNvSpPr/>
          <p:nvPr/>
        </p:nvSpPr>
        <p:spPr>
          <a:xfrm>
            <a:off x="103105" y="1159851"/>
            <a:ext cx="5267791" cy="510139"/>
          </a:xfrm>
          <a:prstGeom prst="round2SameRect">
            <a:avLst>
              <a:gd name="adj1" fmla="val 17767"/>
              <a:gd name="adj2" fmla="val 0"/>
            </a:avLst>
          </a:prstGeom>
          <a:solidFill>
            <a:srgbClr val="555550"/>
          </a:solidFill>
          <a:ln>
            <a:noFill/>
          </a:ln>
          <a:effectLst/>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1150" b="1" dirty="0">
                <a:solidFill>
                  <a:schemeClr val="tx2"/>
                </a:solidFill>
              </a:rPr>
              <a:t>Día de la industria virtual: información sobre los requisitos de registro</a:t>
            </a:r>
          </a:p>
          <a:p>
            <a:pPr algn="ctr"/>
            <a:r>
              <a:rPr lang="es-ES" sz="1100" b="1" dirty="0">
                <a:solidFill>
                  <a:schemeClr val="tx2"/>
                </a:solidFill>
              </a:rPr>
              <a:t>Miércoles, 15 de febrero de 2023, 10:00-11:00 a. m., hora central (EE. UU.)</a:t>
            </a:r>
            <a:endParaRPr lang="en-US" sz="1100" b="1" dirty="0">
              <a:solidFill>
                <a:schemeClr val="tx2"/>
              </a:solidFill>
            </a:endParaRPr>
          </a:p>
        </p:txBody>
      </p:sp>
      <p:pic>
        <p:nvPicPr>
          <p:cNvPr id="17" name="Picture 16" descr="A group of people working on a construction site&#10;&#10;Description automatically generated with low confidence">
            <a:extLst>
              <a:ext uri="{FF2B5EF4-FFF2-40B4-BE49-F238E27FC236}">
                <a16:creationId xmlns:a16="http://schemas.microsoft.com/office/drawing/2014/main" id="{D268136E-B672-020A-E6BB-0A7D10D876EC}"/>
              </a:ext>
            </a:extLst>
          </p:cNvPr>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6528783" y="5775513"/>
            <a:ext cx="1282858" cy="893916"/>
          </a:xfrm>
          <a:prstGeom prst="rect">
            <a:avLst/>
          </a:prstGeom>
        </p:spPr>
      </p:pic>
      <p:pic>
        <p:nvPicPr>
          <p:cNvPr id="18" name="Picture 17">
            <a:extLst>
              <a:ext uri="{FF2B5EF4-FFF2-40B4-BE49-F238E27FC236}">
                <a16:creationId xmlns:a16="http://schemas.microsoft.com/office/drawing/2014/main" id="{A4435C77-9AC2-F8DD-EB37-641BC4354DAC}"/>
              </a:ext>
            </a:extLst>
          </p:cNvPr>
          <p:cNvPicPr>
            <a:picLocks noChangeAspect="1"/>
          </p:cNvPicPr>
          <p:nvPr/>
        </p:nvPicPr>
        <p:blipFill>
          <a:blip r:embed="rId10"/>
          <a:stretch>
            <a:fillRect/>
          </a:stretch>
        </p:blipFill>
        <p:spPr>
          <a:xfrm>
            <a:off x="103104" y="3765705"/>
            <a:ext cx="5267791" cy="1794169"/>
          </a:xfrm>
          <a:prstGeom prst="rect">
            <a:avLst/>
          </a:prstGeom>
        </p:spPr>
      </p:pic>
      <p:pic>
        <p:nvPicPr>
          <p:cNvPr id="20" name="Picture 19">
            <a:extLst>
              <a:ext uri="{FF2B5EF4-FFF2-40B4-BE49-F238E27FC236}">
                <a16:creationId xmlns:a16="http://schemas.microsoft.com/office/drawing/2014/main" id="{955C18D7-BDD5-BDA1-7B88-1C51AB1FEB83}"/>
              </a:ext>
            </a:extLst>
          </p:cNvPr>
          <p:cNvPicPr>
            <a:picLocks noChangeAspect="1"/>
          </p:cNvPicPr>
          <p:nvPr/>
        </p:nvPicPr>
        <p:blipFill>
          <a:blip r:embed="rId11"/>
          <a:stretch>
            <a:fillRect/>
          </a:stretch>
        </p:blipFill>
        <p:spPr>
          <a:xfrm>
            <a:off x="2058571" y="5617064"/>
            <a:ext cx="3713078" cy="1214252"/>
          </a:xfrm>
          <a:prstGeom prst="rect">
            <a:avLst/>
          </a:prstGeom>
        </p:spPr>
      </p:pic>
    </p:spTree>
    <p:extLst>
      <p:ext uri="{BB962C8B-B14F-4D97-AF65-F5344CB8AC3E}">
        <p14:creationId xmlns:p14="http://schemas.microsoft.com/office/powerpoint/2010/main" val="1717309688"/>
      </p:ext>
    </p:extLst>
  </p:cSld>
  <p:clrMapOvr>
    <a:masterClrMapping/>
  </p:clrMapOvr>
</p:sld>
</file>

<file path=ppt/theme/theme1.xml><?xml version="1.0" encoding="utf-8"?>
<a:theme xmlns:a="http://schemas.openxmlformats.org/drawingml/2006/main" name="Content Templates">
  <a:themeElements>
    <a:clrScheme name="USACE">
      <a:dk1>
        <a:srgbClr val="000000"/>
      </a:dk1>
      <a:lt1>
        <a:srgbClr val="83847A"/>
      </a:lt1>
      <a:dk2>
        <a:srgbClr val="FFFFFF"/>
      </a:dk2>
      <a:lt2>
        <a:srgbClr val="A3A3A3"/>
      </a:lt2>
      <a:accent1>
        <a:srgbClr val="82786F"/>
      </a:accent1>
      <a:accent2>
        <a:srgbClr val="6E8778"/>
      </a:accent2>
      <a:accent3>
        <a:srgbClr val="705C38"/>
      </a:accent3>
      <a:accent4>
        <a:srgbClr val="3E6682"/>
      </a:accent4>
      <a:accent5>
        <a:srgbClr val="663830"/>
      </a:accent5>
      <a:accent6>
        <a:srgbClr val="DF1F2E"/>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4D202EBB-725C-4C87-B90A-DB065ED0BBF7}"/>
    </a:ext>
  </a:extLst>
</a:theme>
</file>

<file path=ppt/theme/theme2.xml><?xml version="1.0" encoding="utf-8"?>
<a:theme xmlns:a="http://schemas.openxmlformats.org/drawingml/2006/main" name="Chart Color Templates">
  <a:themeElements>
    <a:clrScheme name="USACE Charts">
      <a:dk1>
        <a:srgbClr val="000000"/>
      </a:dk1>
      <a:lt1>
        <a:srgbClr val="FFFFFF"/>
      </a:lt1>
      <a:dk2>
        <a:srgbClr val="3E6682"/>
      </a:dk2>
      <a:lt2>
        <a:srgbClr val="D9D9D9"/>
      </a:lt2>
      <a:accent1>
        <a:srgbClr val="50771B"/>
      </a:accent1>
      <a:accent2>
        <a:srgbClr val="FCAE3B"/>
      </a:accent2>
      <a:accent3>
        <a:srgbClr val="705C38"/>
      </a:accent3>
      <a:accent4>
        <a:srgbClr val="532476"/>
      </a:accent4>
      <a:accent5>
        <a:srgbClr val="DF1F2E"/>
      </a:accent5>
      <a:accent6>
        <a:srgbClr val="82786F"/>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7A4F02DA-9F69-4CE8-8688-F5382440A1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489822E15706D4E8CBD18E52F5C51E8" ma:contentTypeVersion="1" ma:contentTypeDescription="Create a new document." ma:contentTypeScope="" ma:versionID="cfb80ddf15962d7a578872d247450ffc">
  <xsd:schema xmlns:xsd="http://www.w3.org/2001/XMLSchema" xmlns:xs="http://www.w3.org/2001/XMLSchema" xmlns:p="http://schemas.microsoft.com/office/2006/metadata/properties" xmlns:ns2="f870edab-b142-4491-bd96-eb1440da9e9f" targetNamespace="http://schemas.microsoft.com/office/2006/metadata/properties" ma:root="true" ma:fieldsID="4ad3db14d4f49261122436ef0ad753b1" ns2:_="">
    <xsd:import namespace="f870edab-b142-4491-bd96-eb1440da9e9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70edab-b142-4491-bd96-eb1440da9e9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8C2CD5-50C2-4A7C-996A-3D6312B83669}">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f870edab-b142-4491-bd96-eb1440da9e9f"/>
    <ds:schemaRef ds:uri="http://purl.org/dc/dcmitype/"/>
    <ds:schemaRef ds:uri="http://schemas.microsoft.com/office/infopath/2007/PartnerControls"/>
    <ds:schemaRef ds:uri="http://www.w3.org/XML/1998/namespace"/>
    <ds:schemaRef ds:uri="http://purl.org/dc/elements/1.1/"/>
  </ds:schemaRefs>
</ds:datastoreItem>
</file>

<file path=customXml/itemProps2.xml><?xml version="1.0" encoding="utf-8"?>
<ds:datastoreItem xmlns:ds="http://schemas.openxmlformats.org/officeDocument/2006/customXml" ds:itemID="{C0CCBB40-CA7D-415A-B8E5-C32D708690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70edab-b142-4491-bd96-eb1440da9e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CAE72E-856B-4DF4-A9F6-93C41667E9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8374</TotalTime>
  <Words>353</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Roboto</vt:lpstr>
      <vt:lpstr>Content Templates</vt:lpstr>
      <vt:lpstr>Chart Color Templates</vt:lpstr>
      <vt:lpstr>Registrarse para competir en contratos de construcción del cuerpo de ingenieros del ejército de estados unidos en América Latina</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ELW</dc:creator>
  <cp:lastModifiedBy>Julie Walton</cp:lastModifiedBy>
  <cp:revision>395</cp:revision>
  <dcterms:created xsi:type="dcterms:W3CDTF">2017-02-20T05:10:01Z</dcterms:created>
  <dcterms:modified xsi:type="dcterms:W3CDTF">2023-02-03T19:59:59Z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0x0101004489822E15706D4E8CBD18E52F5C51E8</vt:lpwstr>
  </property>
  <property fmtid="{D5CDD505-2E9C-101B-9397-08002B2CF9AE}" pid="3" name="_dlc_policyId">
    <vt:lpwstr/>
  </property>
  <property fmtid="{D5CDD505-2E9C-101B-9397-08002B2CF9AE}" pid="4" name="ItemRetentionFormula">
    <vt:lpwstr/>
  </property>
</Properties>
</file>